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94"/>
  </p:normalViewPr>
  <p:slideViewPr>
    <p:cSldViewPr snapToGrid="0">
      <p:cViewPr varScale="1">
        <p:scale>
          <a:sx n="127" d="100"/>
          <a:sy n="127" d="100"/>
        </p:scale>
        <p:origin x="2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10/8/26</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0" y="220362"/>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6" name="TextBox 5">
            <a:extLst>
              <a:ext uri="{FF2B5EF4-FFF2-40B4-BE49-F238E27FC236}">
                <a16:creationId xmlns:a16="http://schemas.microsoft.com/office/drawing/2014/main" id="{E8B6DD1C-C9F8-0C26-570A-CAC971B4B838}"/>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8" name="Straight Arrow Connector 7">
            <a:extLst>
              <a:ext uri="{FF2B5EF4-FFF2-40B4-BE49-F238E27FC236}">
                <a16:creationId xmlns:a16="http://schemas.microsoft.com/office/drawing/2014/main" id="{DA2A56F1-54BF-3692-2EE7-BD8A6C5EDDBA}"/>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CB62BB0-CCD9-4716-2C65-A3E1C160D682}"/>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4" name="Picture 3">
            <a:extLst>
              <a:ext uri="{FF2B5EF4-FFF2-40B4-BE49-F238E27FC236}">
                <a16:creationId xmlns:a16="http://schemas.microsoft.com/office/drawing/2014/main" id="{B92FFD2F-5F76-DB65-35B7-97C091DFB979}"/>
              </a:ext>
            </a:extLst>
          </p:cNvPr>
          <p:cNvPicPr>
            <a:picLocks noChangeAspect="1"/>
          </p:cNvPicPr>
          <p:nvPr/>
        </p:nvPicPr>
        <p:blipFill>
          <a:blip r:embed="rId4"/>
          <a:stretch>
            <a:fillRect/>
          </a:stretch>
        </p:blipFill>
        <p:spPr>
          <a:xfrm>
            <a:off x="4088386" y="6035263"/>
            <a:ext cx="3702835" cy="602375"/>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47467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2" name="TextBox 1">
            <a:extLst>
              <a:ext uri="{FF2B5EF4-FFF2-40B4-BE49-F238E27FC236}">
                <a16:creationId xmlns:a16="http://schemas.microsoft.com/office/drawing/2014/main" id="{AC6C7B72-A663-F0A6-0C49-71D9E9FF2AE4}"/>
              </a:ext>
            </a:extLst>
          </p:cNvPr>
          <p:cNvSpPr txBox="1"/>
          <p:nvPr/>
        </p:nvSpPr>
        <p:spPr>
          <a:xfrm>
            <a:off x="876548" y="6146605"/>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5" name="Straight Arrow Connector 4">
            <a:extLst>
              <a:ext uri="{FF2B5EF4-FFF2-40B4-BE49-F238E27FC236}">
                <a16:creationId xmlns:a16="http://schemas.microsoft.com/office/drawing/2014/main" id="{67DD9CDC-A01E-886B-1200-110DBD1C0BED}"/>
              </a:ext>
            </a:extLst>
          </p:cNvPr>
          <p:cNvCxnSpPr/>
          <p:nvPr/>
        </p:nvCxnSpPr>
        <p:spPr>
          <a:xfrm flipH="1">
            <a:off x="8141182" y="6124473"/>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4434ED6-62FE-851C-F335-B3BF003878A5}"/>
              </a:ext>
            </a:extLst>
          </p:cNvPr>
          <p:cNvPicPr>
            <a:picLocks noChangeAspect="1"/>
          </p:cNvPicPr>
          <p:nvPr/>
        </p:nvPicPr>
        <p:blipFill>
          <a:blip r:embed="rId3"/>
          <a:stretch>
            <a:fillRect/>
          </a:stretch>
        </p:blipFill>
        <p:spPr>
          <a:xfrm>
            <a:off x="8446167" y="5992219"/>
            <a:ext cx="2743201" cy="593125"/>
          </a:xfrm>
          <a:prstGeom prst="rect">
            <a:avLst/>
          </a:prstGeom>
        </p:spPr>
      </p:pic>
      <p:pic>
        <p:nvPicPr>
          <p:cNvPr id="6" name="Picture 5">
            <a:extLst>
              <a:ext uri="{FF2B5EF4-FFF2-40B4-BE49-F238E27FC236}">
                <a16:creationId xmlns:a16="http://schemas.microsoft.com/office/drawing/2014/main" id="{89932EEB-8616-946B-D2F1-CC6D1335D794}"/>
              </a:ext>
            </a:extLst>
          </p:cNvPr>
          <p:cNvPicPr>
            <a:picLocks noChangeAspect="1"/>
          </p:cNvPicPr>
          <p:nvPr/>
        </p:nvPicPr>
        <p:blipFill>
          <a:blip r:embed="rId4"/>
          <a:stretch>
            <a:fillRect/>
          </a:stretch>
        </p:blipFill>
        <p:spPr>
          <a:xfrm>
            <a:off x="4088386" y="6035263"/>
            <a:ext cx="3702835" cy="602375"/>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91a7de-b669-447c-9e70-1373381b04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B1D65B40F1E84B9C2E1F3948A93FB0" ma:contentTypeVersion="12" ma:contentTypeDescription="Create a new document." ma:contentTypeScope="" ma:versionID="6d5fc0b6e86738359901629945120632">
  <xsd:schema xmlns:xsd="http://www.w3.org/2001/XMLSchema" xmlns:xs="http://www.w3.org/2001/XMLSchema" xmlns:p="http://schemas.microsoft.com/office/2006/metadata/properties" xmlns:ns3="a491a7de-b669-447c-9e70-1373381b047f" targetNamespace="http://schemas.microsoft.com/office/2006/metadata/properties" ma:root="true" ma:fieldsID="0b957238c98c2291bdb8315f32f6d060" ns3:_="">
    <xsd:import namespace="a491a7de-b669-447c-9e70-1373381b047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1a7de-b669-447c-9e70-1373381b047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4684C6-EC86-4B33-A6BE-5F83ECB8405D}">
  <ds:schemaRefs>
    <ds:schemaRef ds:uri="http://schemas.microsoft.com/office/2006/documentManagement/types"/>
    <ds:schemaRef ds:uri="http://schemas.microsoft.com/office/2006/metadata/properties"/>
    <ds:schemaRef ds:uri="http://purl.org/dc/terms/"/>
    <ds:schemaRef ds:uri="http://purl.org/dc/elements/1.1/"/>
    <ds:schemaRef ds:uri="a491a7de-b669-447c-9e70-1373381b047f"/>
    <ds:schemaRef ds:uri="http://purl.org/dc/dcmitype/"/>
    <ds:schemaRef ds:uri="http://schemas.microsoft.com/office/infopath/2007/PartnerControl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3.xml><?xml version="1.0" encoding="utf-8"?>
<ds:datastoreItem xmlns:ds="http://schemas.openxmlformats.org/officeDocument/2006/customXml" ds:itemID="{61CD581B-8739-45A0-993F-078482279F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1a7de-b669-447c-9e70-1373381b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TVASUP25_BrightestMoments_JelicoUtilities</Template>
  <TotalTime>12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Cruise, Hudson Andrew</dc:creator>
  <cp:lastModifiedBy>Wheeler, Madison Priscilla Lane</cp:lastModifiedBy>
  <cp:revision>6</cp:revision>
  <dcterms:created xsi:type="dcterms:W3CDTF">2025-09-10T17:54:28Z</dcterms:created>
  <dcterms:modified xsi:type="dcterms:W3CDTF">2026-10-08T14:40:42Z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0x01010071B1D65B40F1E84B9C2E1F3948A93FB0</vt:lpwstr>
  </property>
</Properties>
</file>