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a:extLst>
              <a:ext uri="{FF2B5EF4-FFF2-40B4-BE49-F238E27FC236}">
                <a16:creationId xmlns:a16="http://schemas.microsoft.com/office/drawing/2014/main" id="{E2112D03-AE32-59E9-B9E2-5D70B11C6AE2}"/>
              </a:ext>
            </a:extLst>
          </p:cNvPr>
          <p:cNvPicPr>
            <a:picLocks noChangeAspect="1"/>
          </p:cNvPicPr>
          <p:nvPr/>
        </p:nvPicPr>
        <p:blipFill>
          <a:blip r:embed="rId4"/>
          <a:stretch>
            <a:fillRect/>
          </a:stretch>
        </p:blipFill>
        <p:spPr>
          <a:xfrm>
            <a:off x="3933854" y="6068484"/>
            <a:ext cx="3958289" cy="445753"/>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a:extLst>
              <a:ext uri="{FF2B5EF4-FFF2-40B4-BE49-F238E27FC236}">
                <a16:creationId xmlns:a16="http://schemas.microsoft.com/office/drawing/2014/main" id="{D267FCBF-FA0F-122D-2CAF-29CD5110C4BA}"/>
              </a:ext>
            </a:extLst>
          </p:cNvPr>
          <p:cNvPicPr>
            <a:picLocks noChangeAspect="1"/>
          </p:cNvPicPr>
          <p:nvPr/>
        </p:nvPicPr>
        <p:blipFill>
          <a:blip r:embed="rId4"/>
          <a:stretch>
            <a:fillRect/>
          </a:stretch>
        </p:blipFill>
        <p:spPr>
          <a:xfrm>
            <a:off x="3933854" y="6068484"/>
            <a:ext cx="3958289" cy="445753"/>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24</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2023-04-21T16:46:50Z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