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09DFFC80-E354-03D0-05EB-AEE43116CA16}"/>
              </a:ext>
            </a:extLst>
          </p:cNvPr>
          <p:cNvPicPr>
            <a:picLocks noChangeAspect="1"/>
          </p:cNvPicPr>
          <p:nvPr/>
        </p:nvPicPr>
        <p:blipFill>
          <a:blip r:embed="rId4"/>
          <a:stretch>
            <a:fillRect/>
          </a:stretch>
        </p:blipFill>
        <p:spPr>
          <a:xfrm>
            <a:off x="3933853" y="5914843"/>
            <a:ext cx="4045375" cy="728896"/>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41749742-4C10-70E8-5645-62C6AF40CAA7}"/>
              </a:ext>
            </a:extLst>
          </p:cNvPr>
          <p:cNvPicPr>
            <a:picLocks noChangeAspect="1"/>
          </p:cNvPicPr>
          <p:nvPr/>
        </p:nvPicPr>
        <p:blipFill>
          <a:blip r:embed="rId4"/>
          <a:stretch>
            <a:fillRect/>
          </a:stretch>
        </p:blipFill>
        <p:spPr>
          <a:xfrm>
            <a:off x="3933853" y="5914843"/>
            <a:ext cx="4045375" cy="728896"/>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