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p:scale>
          <a:sx n="119" d="100"/>
          <a:sy n="119" d="100"/>
        </p:scale>
        <p:origin x="760" y="2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53797" y="5803491"/>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5" name="Picture 4">
            <a:extLst>
              <a:ext uri="{FF2B5EF4-FFF2-40B4-BE49-F238E27FC236}">
                <a16:creationId xmlns:a16="http://schemas.microsoft.com/office/drawing/2014/main" id="{C3049BA2-F9D8-9361-B125-737406723815}"/>
              </a:ext>
            </a:extLst>
          </p:cNvPr>
          <p:cNvPicPr>
            <a:picLocks noChangeAspect="1"/>
          </p:cNvPicPr>
          <p:nvPr/>
        </p:nvPicPr>
        <p:blipFill>
          <a:blip r:embed="rId3"/>
          <a:stretch>
            <a:fillRect/>
          </a:stretch>
        </p:blipFill>
        <p:spPr>
          <a:xfrm>
            <a:off x="3835881" y="6117712"/>
            <a:ext cx="4520236" cy="449327"/>
          </a:xfrm>
          <a:prstGeom prst="rect">
            <a:avLst/>
          </a:prstGeom>
        </p:spPr>
      </p:pic>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605911" y="612521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4"/>
          <a:stretch>
            <a:fillRect/>
          </a:stretch>
        </p:blipFill>
        <p:spPr>
          <a:xfrm>
            <a:off x="8855706" y="5973914"/>
            <a:ext cx="2743201" cy="593125"/>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2" name="Picture 1">
            <a:extLst>
              <a:ext uri="{FF2B5EF4-FFF2-40B4-BE49-F238E27FC236}">
                <a16:creationId xmlns:a16="http://schemas.microsoft.com/office/drawing/2014/main" id="{F3BBDC5B-0A3A-1281-E3F5-1D7A7A862594}"/>
              </a:ext>
            </a:extLst>
          </p:cNvPr>
          <p:cNvPicPr>
            <a:picLocks noChangeAspect="1"/>
          </p:cNvPicPr>
          <p:nvPr/>
        </p:nvPicPr>
        <p:blipFill>
          <a:blip r:embed="rId3"/>
          <a:stretch>
            <a:fillRect/>
          </a:stretch>
        </p:blipFill>
        <p:spPr>
          <a:xfrm>
            <a:off x="3835881" y="6117712"/>
            <a:ext cx="4520236" cy="449327"/>
          </a:xfrm>
          <a:prstGeom prst="rect">
            <a:avLst/>
          </a:prstGeom>
        </p:spPr>
      </p:pic>
      <p:cxnSp>
        <p:nvCxnSpPr>
          <p:cNvPr id="5" name="Straight Arrow Connector 4">
            <a:extLst>
              <a:ext uri="{FF2B5EF4-FFF2-40B4-BE49-F238E27FC236}">
                <a16:creationId xmlns:a16="http://schemas.microsoft.com/office/drawing/2014/main" id="{E251B229-3C01-C0C2-EC04-D122A8F26CA0}"/>
              </a:ext>
            </a:extLst>
          </p:cNvPr>
          <p:cNvCxnSpPr/>
          <p:nvPr/>
        </p:nvCxnSpPr>
        <p:spPr>
          <a:xfrm flipH="1">
            <a:off x="8605911" y="612521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AF418CB3-6006-2302-5005-3F10C95EFF73}"/>
              </a:ext>
            </a:extLst>
          </p:cNvPr>
          <p:cNvPicPr>
            <a:picLocks noChangeAspect="1"/>
          </p:cNvPicPr>
          <p:nvPr/>
        </p:nvPicPr>
        <p:blipFill>
          <a:blip r:embed="rId4"/>
          <a:stretch>
            <a:fillRect/>
          </a:stretch>
        </p:blipFill>
        <p:spPr>
          <a:xfrm>
            <a:off x="8855706" y="5973914"/>
            <a:ext cx="2743201" cy="593125"/>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26</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2023-04-21T16:48:26Z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