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with low confidence">
            <a:extLst>
              <a:ext uri="{FF2B5EF4-FFF2-40B4-BE49-F238E27FC236}">
                <a16:creationId xmlns:a16="http://schemas.microsoft.com/office/drawing/2014/main" id="{38C6EAE1-3857-6214-347B-CC66C0D692FC}"/>
              </a:ext>
            </a:extLst>
          </p:cNvPr>
          <p:cNvPicPr>
            <a:picLocks noChangeAspect="1"/>
          </p:cNvPicPr>
          <p:nvPr/>
        </p:nvPicPr>
        <p:blipFill>
          <a:blip r:embed="rId4"/>
          <a:stretch>
            <a:fillRect/>
          </a:stretch>
        </p:blipFill>
        <p:spPr>
          <a:xfrm>
            <a:off x="3933854" y="5941388"/>
            <a:ext cx="3756838" cy="689661"/>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with low confidence">
            <a:extLst>
              <a:ext uri="{FF2B5EF4-FFF2-40B4-BE49-F238E27FC236}">
                <a16:creationId xmlns:a16="http://schemas.microsoft.com/office/drawing/2014/main" id="{794979BC-42AC-ECEA-138C-E084FB751525}"/>
              </a:ext>
            </a:extLst>
          </p:cNvPr>
          <p:cNvPicPr>
            <a:picLocks noChangeAspect="1"/>
          </p:cNvPicPr>
          <p:nvPr/>
        </p:nvPicPr>
        <p:blipFill>
          <a:blip r:embed="rId4"/>
          <a:stretch>
            <a:fillRect/>
          </a:stretch>
        </p:blipFill>
        <p:spPr>
          <a:xfrm>
            <a:off x="3933854" y="5941388"/>
            <a:ext cx="3756838" cy="689661"/>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26</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2023-04-21T16:48:50Z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