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250744"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a:extLst>
              <a:ext uri="{FF2B5EF4-FFF2-40B4-BE49-F238E27FC236}">
                <a16:creationId xmlns:a16="http://schemas.microsoft.com/office/drawing/2014/main" id="{857B6747-AE15-7F5D-922F-AE992E75F490}"/>
              </a:ext>
            </a:extLst>
          </p:cNvPr>
          <p:cNvPicPr>
            <a:picLocks noChangeAspect="1"/>
          </p:cNvPicPr>
          <p:nvPr/>
        </p:nvPicPr>
        <p:blipFill>
          <a:blip r:embed="rId4"/>
          <a:stretch>
            <a:fillRect/>
          </a:stretch>
        </p:blipFill>
        <p:spPr>
          <a:xfrm>
            <a:off x="3933854" y="6098027"/>
            <a:ext cx="4099803" cy="448066"/>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cxnSp>
        <p:nvCxnSpPr>
          <p:cNvPr id="2" name="Straight Arrow Connector 1">
            <a:extLst>
              <a:ext uri="{FF2B5EF4-FFF2-40B4-BE49-F238E27FC236}">
                <a16:creationId xmlns:a16="http://schemas.microsoft.com/office/drawing/2014/main" id="{969B2961-28D2-B475-D425-ADAAA6F19F76}"/>
              </a:ext>
            </a:extLst>
          </p:cNvPr>
          <p:cNvCxnSpPr/>
          <p:nvPr/>
        </p:nvCxnSpPr>
        <p:spPr>
          <a:xfrm flipH="1">
            <a:off x="8250744"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A996B12-9D47-BA0D-2C94-9DB44BB8172F}"/>
              </a:ext>
            </a:extLst>
          </p:cNvPr>
          <p:cNvPicPr>
            <a:picLocks noChangeAspect="1"/>
          </p:cNvPicPr>
          <p:nvPr/>
        </p:nvPicPr>
        <p:blipFill>
          <a:blip r:embed="rId4"/>
          <a:stretch>
            <a:fillRect/>
          </a:stretch>
        </p:blipFill>
        <p:spPr>
          <a:xfrm>
            <a:off x="3933854" y="6098027"/>
            <a:ext cx="4099803" cy="448066"/>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27</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2023-04-21T16:49:27Z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