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1CA6E11C-AA77-6DB6-8A94-0FBD911BA87D}"/>
              </a:ext>
            </a:extLst>
          </p:cNvPr>
          <p:cNvPicPr>
            <a:picLocks noChangeAspect="1"/>
          </p:cNvPicPr>
          <p:nvPr/>
        </p:nvPicPr>
        <p:blipFill>
          <a:blip r:embed="rId4"/>
          <a:stretch>
            <a:fillRect/>
          </a:stretch>
        </p:blipFill>
        <p:spPr>
          <a:xfrm>
            <a:off x="3933854" y="5966451"/>
            <a:ext cx="3796590" cy="620596"/>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64C4FFF6-BBAF-7990-A031-066AB92445FF}"/>
              </a:ext>
            </a:extLst>
          </p:cNvPr>
          <p:cNvPicPr>
            <a:picLocks noChangeAspect="1"/>
          </p:cNvPicPr>
          <p:nvPr/>
        </p:nvPicPr>
        <p:blipFill>
          <a:blip r:embed="rId4"/>
          <a:stretch>
            <a:fillRect/>
          </a:stretch>
        </p:blipFill>
        <p:spPr>
          <a:xfrm>
            <a:off x="3933854" y="5966451"/>
            <a:ext cx="3796590" cy="620596"/>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