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4" name="Picture 3">
            <a:extLst>
              <a:ext uri="{FF2B5EF4-FFF2-40B4-BE49-F238E27FC236}">
                <a16:creationId xmlns:a16="http://schemas.microsoft.com/office/drawing/2014/main" id="{AA73E396-63D3-201A-0359-6AF99400B677}"/>
              </a:ext>
            </a:extLst>
          </p:cNvPr>
          <p:cNvPicPr>
            <a:picLocks noChangeAspect="1"/>
          </p:cNvPicPr>
          <p:nvPr/>
        </p:nvPicPr>
        <p:blipFill>
          <a:blip r:embed="rId3"/>
          <a:stretch>
            <a:fillRect/>
          </a:stretch>
        </p:blipFill>
        <p:spPr>
          <a:xfrm>
            <a:off x="5403801" y="6032116"/>
            <a:ext cx="4077656" cy="500940"/>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90C93B9C-338E-BA4F-ACE3-E463C3FED191}"/>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2" name="Picture 1">
            <a:extLst>
              <a:ext uri="{FF2B5EF4-FFF2-40B4-BE49-F238E27FC236}">
                <a16:creationId xmlns:a16="http://schemas.microsoft.com/office/drawing/2014/main" id="{BBABDB4B-70EB-90B5-231E-46B696170C8A}"/>
              </a:ext>
            </a:extLst>
          </p:cNvPr>
          <p:cNvPicPr>
            <a:picLocks noChangeAspect="1"/>
          </p:cNvPicPr>
          <p:nvPr/>
        </p:nvPicPr>
        <p:blipFill>
          <a:blip r:embed="rId3"/>
          <a:stretch>
            <a:fillRect/>
          </a:stretch>
        </p:blipFill>
        <p:spPr>
          <a:xfrm>
            <a:off x="5403801" y="6032116"/>
            <a:ext cx="4077656" cy="500940"/>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26</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77</cp:revision>
  <dcterms:created xsi:type="dcterms:W3CDTF">2022-02-10T15:45:44Z</dcterms:created>
  <dcterms:modified xsi:type="dcterms:W3CDTF">2023-04-21T16:29:49Z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