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Description automatically generated">
            <a:extLst>
              <a:ext uri="{FF2B5EF4-FFF2-40B4-BE49-F238E27FC236}">
                <a16:creationId xmlns:a16="http://schemas.microsoft.com/office/drawing/2014/main" id="{29155A48-DC3E-C6D4-7B11-AD4FEEF1C4C8}"/>
              </a:ext>
            </a:extLst>
          </p:cNvPr>
          <p:cNvPicPr>
            <a:picLocks noChangeAspect="1"/>
          </p:cNvPicPr>
          <p:nvPr/>
        </p:nvPicPr>
        <p:blipFill>
          <a:blip r:embed="rId3"/>
          <a:stretch>
            <a:fillRect/>
          </a:stretch>
        </p:blipFill>
        <p:spPr>
          <a:xfrm>
            <a:off x="5414686" y="5962943"/>
            <a:ext cx="3729313" cy="615518"/>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a:extLst>
              <a:ext uri="{FF2B5EF4-FFF2-40B4-BE49-F238E27FC236}">
                <a16:creationId xmlns:a16="http://schemas.microsoft.com/office/drawing/2014/main" id="{8A99AA97-6208-925F-63C8-9D81552DBE6C}"/>
              </a:ext>
            </a:extLst>
          </p:cNvPr>
          <p:cNvPicPr>
            <a:picLocks noChangeAspect="1"/>
          </p:cNvPicPr>
          <p:nvPr/>
        </p:nvPicPr>
        <p:blipFill>
          <a:blip r:embed="rId3"/>
          <a:stretch>
            <a:fillRect/>
          </a:stretch>
        </p:blipFill>
        <p:spPr>
          <a:xfrm>
            <a:off x="5414686" y="5962943"/>
            <a:ext cx="3729313" cy="615518"/>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19</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