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Description automatically generated">
            <a:extLst>
              <a:ext uri="{FF2B5EF4-FFF2-40B4-BE49-F238E27FC236}">
                <a16:creationId xmlns:a16="http://schemas.microsoft.com/office/drawing/2014/main" id="{3C660688-B075-022A-6867-A88DACD7602B}"/>
              </a:ext>
            </a:extLst>
          </p:cNvPr>
          <p:cNvPicPr>
            <a:picLocks noChangeAspect="1"/>
          </p:cNvPicPr>
          <p:nvPr/>
        </p:nvPicPr>
        <p:blipFill>
          <a:blip r:embed="rId3"/>
          <a:stretch>
            <a:fillRect/>
          </a:stretch>
        </p:blipFill>
        <p:spPr>
          <a:xfrm>
            <a:off x="5403800" y="5970409"/>
            <a:ext cx="3729313" cy="615518"/>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a:extLst>
              <a:ext uri="{FF2B5EF4-FFF2-40B4-BE49-F238E27FC236}">
                <a16:creationId xmlns:a16="http://schemas.microsoft.com/office/drawing/2014/main" id="{3DBA5D29-D871-35A3-2A1C-E85E66167AB4}"/>
              </a:ext>
            </a:extLst>
          </p:cNvPr>
          <p:cNvPicPr>
            <a:picLocks noChangeAspect="1"/>
          </p:cNvPicPr>
          <p:nvPr/>
        </p:nvPicPr>
        <p:blipFill>
          <a:blip r:embed="rId3"/>
          <a:stretch>
            <a:fillRect/>
          </a:stretch>
        </p:blipFill>
        <p:spPr>
          <a:xfrm>
            <a:off x="5403800" y="5970409"/>
            <a:ext cx="3729313" cy="615518"/>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30</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2023-04-21T16:34:11Z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