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93" d="100"/>
          <a:sy n="93" d="100"/>
        </p:scale>
        <p:origin x="1768" y="7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3221FF9B-2BDD-CDEB-85EF-05681B6775E9}"/>
              </a:ext>
            </a:extLst>
          </p:cNvPr>
          <p:cNvPicPr>
            <a:picLocks noChangeAspect="1"/>
          </p:cNvPicPr>
          <p:nvPr/>
        </p:nvPicPr>
        <p:blipFill>
          <a:blip r:embed="rId3"/>
          <a:stretch>
            <a:fillRect/>
          </a:stretch>
        </p:blipFill>
        <p:spPr>
          <a:xfrm>
            <a:off x="5403800" y="6024026"/>
            <a:ext cx="4652049" cy="52329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A04D1F0D-5AA2-864B-21BE-48F9417A4326}"/>
              </a:ext>
            </a:extLst>
          </p:cNvPr>
          <p:cNvPicPr>
            <a:picLocks noChangeAspect="1"/>
          </p:cNvPicPr>
          <p:nvPr/>
        </p:nvPicPr>
        <p:blipFill>
          <a:blip r:embed="rId3"/>
          <a:stretch>
            <a:fillRect/>
          </a:stretch>
        </p:blipFill>
        <p:spPr>
          <a:xfrm>
            <a:off x="5403800" y="6024026"/>
            <a:ext cx="4652049" cy="52329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