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D9FC70F1-2113-0A21-943C-628978CA99B3}"/>
              </a:ext>
            </a:extLst>
          </p:cNvPr>
          <p:cNvPicPr>
            <a:picLocks noChangeAspect="1"/>
          </p:cNvPicPr>
          <p:nvPr/>
        </p:nvPicPr>
        <p:blipFill>
          <a:blip r:embed="rId3"/>
          <a:stretch>
            <a:fillRect/>
          </a:stretch>
        </p:blipFill>
        <p:spPr>
          <a:xfrm>
            <a:off x="5403801" y="6076261"/>
            <a:ext cx="4763456" cy="46746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0A5BA2EA-C3CA-8305-A5F6-71B0CB155027}"/>
              </a:ext>
            </a:extLst>
          </p:cNvPr>
          <p:cNvPicPr>
            <a:picLocks noChangeAspect="1"/>
          </p:cNvPicPr>
          <p:nvPr/>
        </p:nvPicPr>
        <p:blipFill>
          <a:blip r:embed="rId3"/>
          <a:stretch>
            <a:fillRect/>
          </a:stretch>
        </p:blipFill>
        <p:spPr>
          <a:xfrm>
            <a:off x="5403801" y="6076261"/>
            <a:ext cx="4763456" cy="46746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