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p:scale>
          <a:sx n="119" d="100"/>
          <a:sy n="119" d="100"/>
        </p:scale>
        <p:origin x="760" y="2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0" y="-240787"/>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5" name="Picture 4">
            <a:extLst>
              <a:ext uri="{FF2B5EF4-FFF2-40B4-BE49-F238E27FC236}">
                <a16:creationId xmlns:a16="http://schemas.microsoft.com/office/drawing/2014/main" id="{E7924546-4221-9DE1-A00E-EA565A64FB67}"/>
              </a:ext>
            </a:extLst>
          </p:cNvPr>
          <p:cNvPicPr>
            <a:picLocks noChangeAspect="1"/>
          </p:cNvPicPr>
          <p:nvPr/>
        </p:nvPicPr>
        <p:blipFill>
          <a:blip r:embed="rId3"/>
          <a:stretch>
            <a:fillRect/>
          </a:stretch>
        </p:blipFill>
        <p:spPr>
          <a:xfrm>
            <a:off x="3835880" y="6089580"/>
            <a:ext cx="4624654" cy="433020"/>
          </a:xfrm>
          <a:prstGeom prst="rect">
            <a:avLst/>
          </a:prstGeom>
        </p:spPr>
      </p:pic>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8700931"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4"/>
          <a:stretch>
            <a:fillRect/>
          </a:stretch>
        </p:blipFill>
        <p:spPr>
          <a:xfrm>
            <a:off x="8975687" y="5973914"/>
            <a:ext cx="2743201" cy="593125"/>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2BEFDD7D-D9EC-A14F-942F-4E4C614309D5}"/>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2" name="Picture 1">
            <a:extLst>
              <a:ext uri="{FF2B5EF4-FFF2-40B4-BE49-F238E27FC236}">
                <a16:creationId xmlns:a16="http://schemas.microsoft.com/office/drawing/2014/main" id="{4609D011-D9AB-86B0-2A5C-1173A3AD745C}"/>
              </a:ext>
            </a:extLst>
          </p:cNvPr>
          <p:cNvPicPr>
            <a:picLocks noChangeAspect="1"/>
          </p:cNvPicPr>
          <p:nvPr/>
        </p:nvPicPr>
        <p:blipFill>
          <a:blip r:embed="rId3"/>
          <a:stretch>
            <a:fillRect/>
          </a:stretch>
        </p:blipFill>
        <p:spPr>
          <a:xfrm>
            <a:off x="3835880" y="6089580"/>
            <a:ext cx="4624654" cy="433020"/>
          </a:xfrm>
          <a:prstGeom prst="rect">
            <a:avLst/>
          </a:prstGeom>
        </p:spPr>
      </p:pic>
      <p:cxnSp>
        <p:nvCxnSpPr>
          <p:cNvPr id="5" name="Straight Arrow Connector 4">
            <a:extLst>
              <a:ext uri="{FF2B5EF4-FFF2-40B4-BE49-F238E27FC236}">
                <a16:creationId xmlns:a16="http://schemas.microsoft.com/office/drawing/2014/main" id="{90941EBD-996A-F244-70EB-42EFB4322BF7}"/>
              </a:ext>
            </a:extLst>
          </p:cNvPr>
          <p:cNvCxnSpPr/>
          <p:nvPr/>
        </p:nvCxnSpPr>
        <p:spPr>
          <a:xfrm flipH="1">
            <a:off x="8700931"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2B64DDAF-7BC9-2868-D96B-DC3E713CA3A3}"/>
              </a:ext>
            </a:extLst>
          </p:cNvPr>
          <p:cNvPicPr>
            <a:picLocks noChangeAspect="1"/>
          </p:cNvPicPr>
          <p:nvPr/>
        </p:nvPicPr>
        <p:blipFill>
          <a:blip r:embed="rId4"/>
          <a:stretch>
            <a:fillRect/>
          </a:stretch>
        </p:blipFill>
        <p:spPr>
          <a:xfrm>
            <a:off x="8975687" y="5973914"/>
            <a:ext cx="2743201" cy="593125"/>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7983430-77FC-4D0E-AE7C-8AFA8300C65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31</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82</cp:revision>
  <dcterms:created xsi:type="dcterms:W3CDTF">2022-02-10T15:45:44Z</dcterms:created>
  <dcterms:modified xsi:type="dcterms:W3CDTF">2023-04-21T16:53:03Z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