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3" d="100"/>
          <a:sy n="113" d="100"/>
        </p:scale>
        <p:origin x="968"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BEDB1F5E-A4C4-0682-6F3E-A2045285028A}"/>
              </a:ext>
            </a:extLst>
          </p:cNvPr>
          <p:cNvPicPr>
            <a:picLocks noChangeAspect="1"/>
          </p:cNvPicPr>
          <p:nvPr/>
        </p:nvPicPr>
        <p:blipFill>
          <a:blip r:embed="rId3"/>
          <a:stretch>
            <a:fillRect/>
          </a:stretch>
        </p:blipFill>
        <p:spPr>
          <a:xfrm>
            <a:off x="5403800" y="6053837"/>
            <a:ext cx="4603799" cy="48938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C9481D90-4AC0-82BD-7C7E-3CCF846FEF64}"/>
              </a:ext>
            </a:extLst>
          </p:cNvPr>
          <p:cNvPicPr>
            <a:picLocks noChangeAspect="1"/>
          </p:cNvPicPr>
          <p:nvPr/>
        </p:nvPicPr>
        <p:blipFill>
          <a:blip r:embed="rId3"/>
          <a:stretch>
            <a:fillRect/>
          </a:stretch>
        </p:blipFill>
        <p:spPr>
          <a:xfrm>
            <a:off x="5403800" y="6053837"/>
            <a:ext cx="4603799" cy="48938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