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261630"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descr="Logo&#10;&#10;Description automatically generated">
            <a:extLst>
              <a:ext uri="{FF2B5EF4-FFF2-40B4-BE49-F238E27FC236}">
                <a16:creationId xmlns:a16="http://schemas.microsoft.com/office/drawing/2014/main" id="{35EA0CBC-34C4-9218-F903-39A57304426D}"/>
              </a:ext>
            </a:extLst>
          </p:cNvPr>
          <p:cNvPicPr>
            <a:picLocks noChangeAspect="1"/>
          </p:cNvPicPr>
          <p:nvPr/>
        </p:nvPicPr>
        <p:blipFill>
          <a:blip r:embed="rId4"/>
          <a:stretch>
            <a:fillRect/>
          </a:stretch>
        </p:blipFill>
        <p:spPr>
          <a:xfrm>
            <a:off x="3933853" y="5955871"/>
            <a:ext cx="4099803" cy="640594"/>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cxnSp>
        <p:nvCxnSpPr>
          <p:cNvPr id="2" name="Straight Arrow Connector 1">
            <a:extLst>
              <a:ext uri="{FF2B5EF4-FFF2-40B4-BE49-F238E27FC236}">
                <a16:creationId xmlns:a16="http://schemas.microsoft.com/office/drawing/2014/main" id="{C9A31B11-5EF0-620D-7F6E-2C1049D7B404}"/>
              </a:ext>
            </a:extLst>
          </p:cNvPr>
          <p:cNvCxnSpPr/>
          <p:nvPr/>
        </p:nvCxnSpPr>
        <p:spPr>
          <a:xfrm flipH="1">
            <a:off x="8261630"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Logo&#10;&#10;Description automatically generated">
            <a:extLst>
              <a:ext uri="{FF2B5EF4-FFF2-40B4-BE49-F238E27FC236}">
                <a16:creationId xmlns:a16="http://schemas.microsoft.com/office/drawing/2014/main" id="{673D29CE-2615-E28C-58BA-C54AFB1780AC}"/>
              </a:ext>
            </a:extLst>
          </p:cNvPr>
          <p:cNvPicPr>
            <a:picLocks noChangeAspect="1"/>
          </p:cNvPicPr>
          <p:nvPr/>
        </p:nvPicPr>
        <p:blipFill>
          <a:blip r:embed="rId4"/>
          <a:stretch>
            <a:fillRect/>
          </a:stretch>
        </p:blipFill>
        <p:spPr>
          <a:xfrm>
            <a:off x="3933853" y="5955871"/>
            <a:ext cx="4099803" cy="640594"/>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31</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2023-04-21T16:53:36Z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