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30" d="100"/>
          <a:sy n="130" d="100"/>
        </p:scale>
        <p:origin x="328"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31358" y="6111484"/>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A07A7379-9467-887D-50CA-159BC776FB56}"/>
              </a:ext>
            </a:extLst>
          </p:cNvPr>
          <p:cNvPicPr>
            <a:picLocks noChangeAspect="1"/>
          </p:cNvPicPr>
          <p:nvPr/>
        </p:nvPicPr>
        <p:blipFill>
          <a:blip r:embed="rId4"/>
          <a:stretch>
            <a:fillRect/>
          </a:stretch>
        </p:blipFill>
        <p:spPr>
          <a:xfrm>
            <a:off x="3847062" y="6095027"/>
            <a:ext cx="4377567" cy="41770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E20FAA49-AFF2-99B5-AEFB-88BF987ADECA}"/>
              </a:ext>
            </a:extLst>
          </p:cNvPr>
          <p:cNvCxnSpPr/>
          <p:nvPr/>
        </p:nvCxnSpPr>
        <p:spPr>
          <a:xfrm flipH="1">
            <a:off x="8331358" y="6111484"/>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5896309-DFF4-B20E-AE97-4FFC77E3FF3F}"/>
              </a:ext>
            </a:extLst>
          </p:cNvPr>
          <p:cNvPicPr>
            <a:picLocks noChangeAspect="1"/>
          </p:cNvPicPr>
          <p:nvPr/>
        </p:nvPicPr>
        <p:blipFill>
          <a:blip r:embed="rId4"/>
          <a:stretch>
            <a:fillRect/>
          </a:stretch>
        </p:blipFill>
        <p:spPr>
          <a:xfrm>
            <a:off x="3847062" y="6095027"/>
            <a:ext cx="4377567" cy="41770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