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1AE15B4B-76DA-C0E0-6177-3A18F844A0DA}"/>
              </a:ext>
            </a:extLst>
          </p:cNvPr>
          <p:cNvPicPr>
            <a:picLocks noChangeAspect="1"/>
          </p:cNvPicPr>
          <p:nvPr/>
        </p:nvPicPr>
        <p:blipFill>
          <a:blip r:embed="rId4"/>
          <a:stretch>
            <a:fillRect/>
          </a:stretch>
        </p:blipFill>
        <p:spPr>
          <a:xfrm>
            <a:off x="3933853" y="5979082"/>
            <a:ext cx="3708535" cy="63045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A0DD9A12-15DC-3E7A-4B94-82EB489A77A5}"/>
              </a:ext>
            </a:extLst>
          </p:cNvPr>
          <p:cNvPicPr>
            <a:picLocks noChangeAspect="1"/>
          </p:cNvPicPr>
          <p:nvPr/>
        </p:nvPicPr>
        <p:blipFill>
          <a:blip r:embed="rId4"/>
          <a:stretch>
            <a:fillRect/>
          </a:stretch>
        </p:blipFill>
        <p:spPr>
          <a:xfrm>
            <a:off x="3933853" y="5979082"/>
            <a:ext cx="3708535" cy="63045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2023-04-21T16:57:09Z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