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86" d="100"/>
          <a:sy n="86" d="100"/>
        </p:scale>
        <p:origin x="2040" y="8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a:extLst>
              <a:ext uri="{FF2B5EF4-FFF2-40B4-BE49-F238E27FC236}">
                <a16:creationId xmlns:a16="http://schemas.microsoft.com/office/drawing/2014/main" id="{6918876F-A936-0950-CB69-88C554CDA96E}"/>
              </a:ext>
            </a:extLst>
          </p:cNvPr>
          <p:cNvPicPr>
            <a:picLocks noChangeAspect="1"/>
          </p:cNvPicPr>
          <p:nvPr/>
        </p:nvPicPr>
        <p:blipFill>
          <a:blip r:embed="rId3"/>
          <a:stretch>
            <a:fillRect/>
          </a:stretch>
        </p:blipFill>
        <p:spPr>
          <a:xfrm>
            <a:off x="3857653" y="6074117"/>
            <a:ext cx="4400496" cy="460785"/>
          </a:xfrm>
          <a:prstGeom prst="rect">
            <a:avLst/>
          </a:prstGeom>
        </p:spPr>
      </p:pic>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520614"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4"/>
          <a:stretch>
            <a:fillRect/>
          </a:stretch>
        </p:blipFill>
        <p:spPr>
          <a:xfrm>
            <a:off x="8783080" y="5973914"/>
            <a:ext cx="2743201" cy="59312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C4D93484-A80A-0998-6BFC-AB1EF041D007}"/>
              </a:ext>
            </a:extLst>
          </p:cNvPr>
          <p:cNvPicPr>
            <a:picLocks noChangeAspect="1"/>
          </p:cNvPicPr>
          <p:nvPr/>
        </p:nvPicPr>
        <p:blipFill>
          <a:blip r:embed="rId3"/>
          <a:stretch>
            <a:fillRect/>
          </a:stretch>
        </p:blipFill>
        <p:spPr>
          <a:xfrm>
            <a:off x="3857653" y="6074117"/>
            <a:ext cx="4400496" cy="460785"/>
          </a:xfrm>
          <a:prstGeom prst="rect">
            <a:avLst/>
          </a:prstGeom>
        </p:spPr>
      </p:pic>
      <p:cxnSp>
        <p:nvCxnSpPr>
          <p:cNvPr id="5" name="Straight Arrow Connector 4">
            <a:extLst>
              <a:ext uri="{FF2B5EF4-FFF2-40B4-BE49-F238E27FC236}">
                <a16:creationId xmlns:a16="http://schemas.microsoft.com/office/drawing/2014/main" id="{EB0C9535-59F5-BE95-B96C-2728443C5D5D}"/>
              </a:ext>
            </a:extLst>
          </p:cNvPr>
          <p:cNvCxnSpPr/>
          <p:nvPr/>
        </p:nvCxnSpPr>
        <p:spPr>
          <a:xfrm flipH="1">
            <a:off x="8520614"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03A16FE-7640-4BF3-889B-C2B81C1A8FB8}"/>
              </a:ext>
            </a:extLst>
          </p:cNvPr>
          <p:cNvPicPr>
            <a:picLocks noChangeAspect="1"/>
          </p:cNvPicPr>
          <p:nvPr/>
        </p:nvPicPr>
        <p:blipFill>
          <a:blip r:embed="rId4"/>
          <a:stretch>
            <a:fillRect/>
          </a:stretch>
        </p:blipFill>
        <p:spPr>
          <a:xfrm>
            <a:off x="8783080" y="5973914"/>
            <a:ext cx="2743201" cy="59312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35</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