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316055"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DEE44B94-5C72-2F93-BB66-9E2A5F658772}"/>
              </a:ext>
            </a:extLst>
          </p:cNvPr>
          <p:cNvPicPr>
            <a:picLocks noChangeAspect="1"/>
          </p:cNvPicPr>
          <p:nvPr/>
        </p:nvPicPr>
        <p:blipFill>
          <a:blip r:embed="rId4"/>
          <a:stretch>
            <a:fillRect/>
          </a:stretch>
        </p:blipFill>
        <p:spPr>
          <a:xfrm>
            <a:off x="3875946" y="6065253"/>
            <a:ext cx="4255041" cy="42550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05DB6C22-991C-6054-AE0B-1BB6B9D8D006}"/>
              </a:ext>
            </a:extLst>
          </p:cNvPr>
          <p:cNvCxnSpPr/>
          <p:nvPr/>
        </p:nvCxnSpPr>
        <p:spPr>
          <a:xfrm flipH="1">
            <a:off x="8316055"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B5B6824-4193-32C9-E27F-BD4F42D34249}"/>
              </a:ext>
            </a:extLst>
          </p:cNvPr>
          <p:cNvPicPr>
            <a:picLocks noChangeAspect="1"/>
          </p:cNvPicPr>
          <p:nvPr/>
        </p:nvPicPr>
        <p:blipFill>
          <a:blip r:embed="rId4"/>
          <a:stretch>
            <a:fillRect/>
          </a:stretch>
        </p:blipFill>
        <p:spPr>
          <a:xfrm>
            <a:off x="3875946" y="6065253"/>
            <a:ext cx="4255041" cy="42550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