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533B8974-E11A-E88B-2C54-5C6CF19E194B}"/>
              </a:ext>
            </a:extLst>
          </p:cNvPr>
          <p:cNvPicPr>
            <a:picLocks noChangeAspect="1"/>
          </p:cNvPicPr>
          <p:nvPr/>
        </p:nvPicPr>
        <p:blipFill>
          <a:blip r:embed="rId4"/>
          <a:stretch>
            <a:fillRect/>
          </a:stretch>
        </p:blipFill>
        <p:spPr>
          <a:xfrm>
            <a:off x="3933853" y="5911660"/>
            <a:ext cx="3838809" cy="73944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D65220DF-848C-5646-29AA-B6190FAA2586}"/>
              </a:ext>
            </a:extLst>
          </p:cNvPr>
          <p:cNvPicPr>
            <a:picLocks noChangeAspect="1"/>
          </p:cNvPicPr>
          <p:nvPr/>
        </p:nvPicPr>
        <p:blipFill>
          <a:blip r:embed="rId4"/>
          <a:stretch>
            <a:fillRect/>
          </a:stretch>
        </p:blipFill>
        <p:spPr>
          <a:xfrm>
            <a:off x="3933853" y="5911660"/>
            <a:ext cx="3838809" cy="73944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38</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2023-04-21T17:00:11Z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