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5" name="Picture 4" descr="Logo&#10;&#10;Description automatically generated">
            <a:extLst>
              <a:ext uri="{FF2B5EF4-FFF2-40B4-BE49-F238E27FC236}">
                <a16:creationId xmlns:a16="http://schemas.microsoft.com/office/drawing/2014/main" id="{B63E2076-CE5F-C415-244F-2C15D43ACB61}"/>
              </a:ext>
            </a:extLst>
          </p:cNvPr>
          <p:cNvPicPr>
            <a:picLocks noChangeAspect="1"/>
          </p:cNvPicPr>
          <p:nvPr/>
        </p:nvPicPr>
        <p:blipFill>
          <a:blip r:embed="rId3"/>
          <a:stretch>
            <a:fillRect/>
          </a:stretch>
        </p:blipFill>
        <p:spPr>
          <a:xfrm>
            <a:off x="3857651" y="5970409"/>
            <a:ext cx="4544525" cy="678014"/>
          </a:xfrm>
          <a:prstGeom prst="rect">
            <a:avLst/>
          </a:prstGeom>
        </p:spPr>
      </p:pic>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490227"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4"/>
          <a:stretch>
            <a:fillRect/>
          </a:stretch>
        </p:blipFill>
        <p:spPr>
          <a:xfrm>
            <a:off x="8740786" y="5973914"/>
            <a:ext cx="2743201" cy="59312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descr="Logo&#10;&#10;Description automatically generated">
            <a:extLst>
              <a:ext uri="{FF2B5EF4-FFF2-40B4-BE49-F238E27FC236}">
                <a16:creationId xmlns:a16="http://schemas.microsoft.com/office/drawing/2014/main" id="{66EF2380-F92F-C63F-E303-C09EB0B702AF}"/>
              </a:ext>
            </a:extLst>
          </p:cNvPr>
          <p:cNvPicPr>
            <a:picLocks noChangeAspect="1"/>
          </p:cNvPicPr>
          <p:nvPr/>
        </p:nvPicPr>
        <p:blipFill>
          <a:blip r:embed="rId3"/>
          <a:stretch>
            <a:fillRect/>
          </a:stretch>
        </p:blipFill>
        <p:spPr>
          <a:xfrm>
            <a:off x="3857651" y="5970409"/>
            <a:ext cx="4544525" cy="678014"/>
          </a:xfrm>
          <a:prstGeom prst="rect">
            <a:avLst/>
          </a:prstGeom>
        </p:spPr>
      </p:pic>
      <p:cxnSp>
        <p:nvCxnSpPr>
          <p:cNvPr id="5" name="Straight Arrow Connector 4">
            <a:extLst>
              <a:ext uri="{FF2B5EF4-FFF2-40B4-BE49-F238E27FC236}">
                <a16:creationId xmlns:a16="http://schemas.microsoft.com/office/drawing/2014/main" id="{B72D2248-AD92-4FB7-045A-48D1F6C8EF1B}"/>
              </a:ext>
            </a:extLst>
          </p:cNvPr>
          <p:cNvCxnSpPr/>
          <p:nvPr/>
        </p:nvCxnSpPr>
        <p:spPr>
          <a:xfrm flipH="1">
            <a:off x="8490227"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78F1CB4D-D08C-45C9-0151-836FA02814DA}"/>
              </a:ext>
            </a:extLst>
          </p:cNvPr>
          <p:cNvPicPr>
            <a:picLocks noChangeAspect="1"/>
          </p:cNvPicPr>
          <p:nvPr/>
        </p:nvPicPr>
        <p:blipFill>
          <a:blip r:embed="rId4"/>
          <a:stretch>
            <a:fillRect/>
          </a:stretch>
        </p:blipFill>
        <p:spPr>
          <a:xfrm>
            <a:off x="8740786" y="5973914"/>
            <a:ext cx="2743201" cy="59312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39</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2023-04-21T17:01:51Z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