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17" d="100"/>
          <a:sy n="117" d="100"/>
        </p:scale>
        <p:origin x="80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2" name="Straight Arrow Connector 1">
            <a:extLst>
              <a:ext uri="{FF2B5EF4-FFF2-40B4-BE49-F238E27FC236}">
                <a16:creationId xmlns:a16="http://schemas.microsoft.com/office/drawing/2014/main" id="{B7CDADBC-54F7-E708-7A3D-F4F030638764}"/>
              </a:ext>
            </a:extLst>
          </p:cNvPr>
          <p:cNvCxnSpPr/>
          <p:nvPr/>
        </p:nvCxnSpPr>
        <p:spPr>
          <a:xfrm flipH="1">
            <a:off x="8130998"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9AC952C-5BE5-974C-8431-ECC95306A4F4}"/>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5" name="Picture 4" descr="Logo&#10;&#10;Description automatically generated">
            <a:extLst>
              <a:ext uri="{FF2B5EF4-FFF2-40B4-BE49-F238E27FC236}">
                <a16:creationId xmlns:a16="http://schemas.microsoft.com/office/drawing/2014/main" id="{3A5A7E00-FC2E-4F96-1D80-ED362EF3456D}"/>
              </a:ext>
            </a:extLst>
          </p:cNvPr>
          <p:cNvPicPr>
            <a:picLocks noChangeAspect="1"/>
          </p:cNvPicPr>
          <p:nvPr/>
        </p:nvPicPr>
        <p:blipFill>
          <a:blip r:embed="rId4"/>
          <a:stretch>
            <a:fillRect/>
          </a:stretch>
        </p:blipFill>
        <p:spPr>
          <a:xfrm>
            <a:off x="3933853" y="5955637"/>
            <a:ext cx="3796589" cy="629678"/>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2BEFDD7D-D9EC-A14F-942F-4E4C614309D5}"/>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13" name="Straight Arrow Connector 12">
            <a:extLst>
              <a:ext uri="{FF2B5EF4-FFF2-40B4-BE49-F238E27FC236}">
                <a16:creationId xmlns:a16="http://schemas.microsoft.com/office/drawing/2014/main" id="{E78E431F-614B-DD4C-A778-050C10E86873}"/>
              </a:ext>
            </a:extLst>
          </p:cNvPr>
          <p:cNvCxnSpPr/>
          <p:nvPr/>
        </p:nvCxnSpPr>
        <p:spPr>
          <a:xfrm flipH="1">
            <a:off x="8130998"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D6DBB163-0DDD-7448-A674-709BCAAA26B8}"/>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2" name="Picture 1" descr="Logo&#10;&#10;Description automatically generated">
            <a:extLst>
              <a:ext uri="{FF2B5EF4-FFF2-40B4-BE49-F238E27FC236}">
                <a16:creationId xmlns:a16="http://schemas.microsoft.com/office/drawing/2014/main" id="{D7F5799C-E20B-84EA-9F39-D93DB8CF836A}"/>
              </a:ext>
            </a:extLst>
          </p:cNvPr>
          <p:cNvPicPr>
            <a:picLocks noChangeAspect="1"/>
          </p:cNvPicPr>
          <p:nvPr/>
        </p:nvPicPr>
        <p:blipFill>
          <a:blip r:embed="rId4"/>
          <a:stretch>
            <a:fillRect/>
          </a:stretch>
        </p:blipFill>
        <p:spPr>
          <a:xfrm>
            <a:off x="3933853" y="5955637"/>
            <a:ext cx="3796589" cy="629678"/>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57983430-77FC-4D0E-AE7C-8AFA8300C65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41</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82</cp:revision>
  <dcterms:created xsi:type="dcterms:W3CDTF">2022-02-10T15:45:44Z</dcterms:created>
  <dcterms:modified xsi:type="dcterms:W3CDTF">2023-04-21T17:03:14Z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