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305174"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38211AF1-32D9-AD3E-04E9-24AB295C94B1}"/>
              </a:ext>
            </a:extLst>
          </p:cNvPr>
          <p:cNvPicPr>
            <a:picLocks noChangeAspect="1"/>
          </p:cNvPicPr>
          <p:nvPr/>
        </p:nvPicPr>
        <p:blipFill>
          <a:blip r:embed="rId4"/>
          <a:stretch>
            <a:fillRect/>
          </a:stretch>
        </p:blipFill>
        <p:spPr>
          <a:xfrm>
            <a:off x="3933854" y="6036530"/>
            <a:ext cx="4197144" cy="51681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ED6BE5AB-0095-B2B1-46A6-2B074A71C33B}"/>
              </a:ext>
            </a:extLst>
          </p:cNvPr>
          <p:cNvCxnSpPr/>
          <p:nvPr/>
        </p:nvCxnSpPr>
        <p:spPr>
          <a:xfrm flipH="1">
            <a:off x="8305174"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a:extLst>
              <a:ext uri="{FF2B5EF4-FFF2-40B4-BE49-F238E27FC236}">
                <a16:creationId xmlns:a16="http://schemas.microsoft.com/office/drawing/2014/main" id="{5BC3A2AC-6C0A-DDCD-5DC5-895C0B4EAC26}"/>
              </a:ext>
            </a:extLst>
          </p:cNvPr>
          <p:cNvPicPr>
            <a:picLocks noChangeAspect="1"/>
          </p:cNvPicPr>
          <p:nvPr/>
        </p:nvPicPr>
        <p:blipFill>
          <a:blip r:embed="rId4"/>
          <a:stretch>
            <a:fillRect/>
          </a:stretch>
        </p:blipFill>
        <p:spPr>
          <a:xfrm>
            <a:off x="3933854" y="6036530"/>
            <a:ext cx="4197144" cy="51681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