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76B3B449-7696-103B-CD55-E232CC2BF6F2}"/>
              </a:ext>
            </a:extLst>
          </p:cNvPr>
          <p:cNvPicPr>
            <a:picLocks noChangeAspect="1"/>
          </p:cNvPicPr>
          <p:nvPr/>
        </p:nvPicPr>
        <p:blipFill>
          <a:blip r:embed="rId4"/>
          <a:stretch>
            <a:fillRect/>
          </a:stretch>
        </p:blipFill>
        <p:spPr>
          <a:xfrm>
            <a:off x="3933854" y="5993644"/>
            <a:ext cx="3838806" cy="63358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6BA94C86-32BD-092B-628F-E3F72EB8EC45}"/>
              </a:ext>
            </a:extLst>
          </p:cNvPr>
          <p:cNvPicPr>
            <a:picLocks noChangeAspect="1"/>
          </p:cNvPicPr>
          <p:nvPr/>
        </p:nvPicPr>
        <p:blipFill>
          <a:blip r:embed="rId4"/>
          <a:stretch>
            <a:fillRect/>
          </a:stretch>
        </p:blipFill>
        <p:spPr>
          <a:xfrm>
            <a:off x="3933854" y="5993644"/>
            <a:ext cx="3838806" cy="633589"/>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