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86" d="100"/>
          <a:sy n="86" d="100"/>
        </p:scale>
        <p:origin x="2040" y="8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5" name="Picture 4">
            <a:extLst>
              <a:ext uri="{FF2B5EF4-FFF2-40B4-BE49-F238E27FC236}">
                <a16:creationId xmlns:a16="http://schemas.microsoft.com/office/drawing/2014/main" id="{4B5083BA-7442-43F4-81C4-52C5DABE04C1}"/>
              </a:ext>
            </a:extLst>
          </p:cNvPr>
          <p:cNvPicPr>
            <a:picLocks noChangeAspect="1"/>
          </p:cNvPicPr>
          <p:nvPr/>
        </p:nvPicPr>
        <p:blipFill>
          <a:blip r:embed="rId3"/>
          <a:stretch>
            <a:fillRect/>
          </a:stretch>
        </p:blipFill>
        <p:spPr>
          <a:xfrm>
            <a:off x="3853545" y="6063691"/>
            <a:ext cx="4277453" cy="441325"/>
          </a:xfrm>
          <a:prstGeom prst="rect">
            <a:avLst/>
          </a:prstGeom>
        </p:spPr>
      </p:pic>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312150"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4"/>
          <a:stretch>
            <a:fillRect/>
          </a:stretch>
        </p:blipFill>
        <p:spPr>
          <a:xfrm>
            <a:off x="8566615" y="5973914"/>
            <a:ext cx="2743201" cy="59312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a:extLst>
              <a:ext uri="{FF2B5EF4-FFF2-40B4-BE49-F238E27FC236}">
                <a16:creationId xmlns:a16="http://schemas.microsoft.com/office/drawing/2014/main" id="{3C684108-B336-E713-1F26-4836D83B4F06}"/>
              </a:ext>
            </a:extLst>
          </p:cNvPr>
          <p:cNvPicPr>
            <a:picLocks noChangeAspect="1"/>
          </p:cNvPicPr>
          <p:nvPr/>
        </p:nvPicPr>
        <p:blipFill>
          <a:blip r:embed="rId4"/>
          <a:stretch>
            <a:fillRect/>
          </a:stretch>
        </p:blipFill>
        <p:spPr>
          <a:xfrm>
            <a:off x="3853545" y="6063691"/>
            <a:ext cx="4277453" cy="441325"/>
          </a:xfrm>
          <a:prstGeom prst="rect">
            <a:avLst/>
          </a:prstGeom>
        </p:spPr>
      </p:pic>
      <p:cxnSp>
        <p:nvCxnSpPr>
          <p:cNvPr id="5" name="Straight Arrow Connector 4">
            <a:extLst>
              <a:ext uri="{FF2B5EF4-FFF2-40B4-BE49-F238E27FC236}">
                <a16:creationId xmlns:a16="http://schemas.microsoft.com/office/drawing/2014/main" id="{13A6FBC5-2D9C-BCC9-8316-BE1C8B696D3A}"/>
              </a:ext>
            </a:extLst>
          </p:cNvPr>
          <p:cNvCxnSpPr/>
          <p:nvPr/>
        </p:nvCxnSpPr>
        <p:spPr>
          <a:xfrm flipH="1">
            <a:off x="8312150"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42</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83</cp:revision>
  <dcterms:created xsi:type="dcterms:W3CDTF">2022-02-10T15:45:44Z</dcterms:created>
  <dcterms:modified xsi:type="dcterms:W3CDTF">2023-04-21T17:04:55Z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