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a:extLst>
              <a:ext uri="{FF2B5EF4-FFF2-40B4-BE49-F238E27FC236}">
                <a16:creationId xmlns:a16="http://schemas.microsoft.com/office/drawing/2014/main" id="{8D60C0D7-54E0-6ACA-9E89-24F9BCFAD1E1}"/>
              </a:ext>
            </a:extLst>
          </p:cNvPr>
          <p:cNvPicPr>
            <a:picLocks noChangeAspect="1"/>
          </p:cNvPicPr>
          <p:nvPr/>
        </p:nvPicPr>
        <p:blipFill>
          <a:blip r:embed="rId4"/>
          <a:stretch>
            <a:fillRect/>
          </a:stretch>
        </p:blipFill>
        <p:spPr>
          <a:xfrm>
            <a:off x="3900473" y="6121424"/>
            <a:ext cx="4012717" cy="417991"/>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E78E431F-614B-DD4C-A778-050C10E86873}"/>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2" name="Picture 1">
            <a:extLst>
              <a:ext uri="{FF2B5EF4-FFF2-40B4-BE49-F238E27FC236}">
                <a16:creationId xmlns:a16="http://schemas.microsoft.com/office/drawing/2014/main" id="{6FC1C6D0-186F-1901-CD98-9605F8345B28}"/>
              </a:ext>
            </a:extLst>
          </p:cNvPr>
          <p:cNvPicPr>
            <a:picLocks noChangeAspect="1"/>
          </p:cNvPicPr>
          <p:nvPr/>
        </p:nvPicPr>
        <p:blipFill>
          <a:blip r:embed="rId4"/>
          <a:stretch>
            <a:fillRect/>
          </a:stretch>
        </p:blipFill>
        <p:spPr>
          <a:xfrm>
            <a:off x="3900473" y="6121424"/>
            <a:ext cx="4012717" cy="417991"/>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43</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2023-04-21T17:05:23Z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