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p:scale>
          <a:sx n="108" d="100"/>
          <a:sy n="108" d="100"/>
        </p:scale>
        <p:origin x="1184" y="3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4/21/23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877235"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2" name="Straight Arrow Connector 1">
            <a:extLst>
              <a:ext uri="{FF2B5EF4-FFF2-40B4-BE49-F238E27FC236}">
                <a16:creationId xmlns:a16="http://schemas.microsoft.com/office/drawing/2014/main" id="{B7CDADBC-54F7-E708-7A3D-F4F030638764}"/>
              </a:ext>
            </a:extLst>
          </p:cNvPr>
          <p:cNvCxnSpPr/>
          <p:nvPr/>
        </p:nvCxnSpPr>
        <p:spPr>
          <a:xfrm flipH="1">
            <a:off x="8130998" y="6106168"/>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49AC952C-5BE5-974C-8431-ECC95306A4F4}"/>
              </a:ext>
            </a:extLst>
          </p:cNvPr>
          <p:cNvPicPr>
            <a:picLocks noChangeAspect="1"/>
          </p:cNvPicPr>
          <p:nvPr/>
        </p:nvPicPr>
        <p:blipFill>
          <a:blip r:embed="rId3"/>
          <a:stretch>
            <a:fillRect/>
          </a:stretch>
        </p:blipFill>
        <p:spPr>
          <a:xfrm>
            <a:off x="8566615" y="5973914"/>
            <a:ext cx="2743201" cy="593125"/>
          </a:xfrm>
          <a:prstGeom prst="rect">
            <a:avLst/>
          </a:prstGeom>
        </p:spPr>
      </p:pic>
      <p:pic>
        <p:nvPicPr>
          <p:cNvPr id="5" name="Picture 4" descr="Logo&#10;&#10;Description automatically generated">
            <a:extLst>
              <a:ext uri="{FF2B5EF4-FFF2-40B4-BE49-F238E27FC236}">
                <a16:creationId xmlns:a16="http://schemas.microsoft.com/office/drawing/2014/main" id="{A2E5EF95-7E8E-0B85-C705-F1C6650CEEA2}"/>
              </a:ext>
            </a:extLst>
          </p:cNvPr>
          <p:cNvPicPr>
            <a:picLocks noChangeAspect="1"/>
          </p:cNvPicPr>
          <p:nvPr/>
        </p:nvPicPr>
        <p:blipFill>
          <a:blip r:embed="rId4"/>
          <a:stretch>
            <a:fillRect/>
          </a:stretch>
        </p:blipFill>
        <p:spPr>
          <a:xfrm>
            <a:off x="3933854" y="6039341"/>
            <a:ext cx="3985028" cy="527698"/>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TextBox 11">
            <a:extLst>
              <a:ext uri="{FF2B5EF4-FFF2-40B4-BE49-F238E27FC236}">
                <a16:creationId xmlns:a16="http://schemas.microsoft.com/office/drawing/2014/main" id="{2BEFDD7D-D9EC-A14F-942F-4E4C614309D5}"/>
              </a:ext>
            </a:extLst>
          </p:cNvPr>
          <p:cNvSpPr txBox="1"/>
          <p:nvPr/>
        </p:nvSpPr>
        <p:spPr>
          <a:xfrm>
            <a:off x="877235"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13" name="Straight Arrow Connector 12">
            <a:extLst>
              <a:ext uri="{FF2B5EF4-FFF2-40B4-BE49-F238E27FC236}">
                <a16:creationId xmlns:a16="http://schemas.microsoft.com/office/drawing/2014/main" id="{E78E431F-614B-DD4C-A778-050C10E86873}"/>
              </a:ext>
            </a:extLst>
          </p:cNvPr>
          <p:cNvCxnSpPr/>
          <p:nvPr/>
        </p:nvCxnSpPr>
        <p:spPr>
          <a:xfrm flipH="1">
            <a:off x="8130998" y="6106168"/>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D6DBB163-0DDD-7448-A674-709BCAAA26B8}"/>
              </a:ext>
            </a:extLst>
          </p:cNvPr>
          <p:cNvPicPr>
            <a:picLocks noChangeAspect="1"/>
          </p:cNvPicPr>
          <p:nvPr/>
        </p:nvPicPr>
        <p:blipFill>
          <a:blip r:embed="rId3"/>
          <a:stretch>
            <a:fillRect/>
          </a:stretch>
        </p:blipFill>
        <p:spPr>
          <a:xfrm>
            <a:off x="8566615" y="5973914"/>
            <a:ext cx="2743201" cy="593125"/>
          </a:xfrm>
          <a:prstGeom prst="rect">
            <a:avLst/>
          </a:prstGeom>
        </p:spPr>
      </p:pic>
      <p:pic>
        <p:nvPicPr>
          <p:cNvPr id="2" name="Picture 1" descr="Logo&#10;&#10;Description automatically generated">
            <a:extLst>
              <a:ext uri="{FF2B5EF4-FFF2-40B4-BE49-F238E27FC236}">
                <a16:creationId xmlns:a16="http://schemas.microsoft.com/office/drawing/2014/main" id="{802347EB-F397-6754-8480-B9B8746A8C66}"/>
              </a:ext>
            </a:extLst>
          </p:cNvPr>
          <p:cNvPicPr>
            <a:picLocks noChangeAspect="1"/>
          </p:cNvPicPr>
          <p:nvPr/>
        </p:nvPicPr>
        <p:blipFill>
          <a:blip r:embed="rId4"/>
          <a:stretch>
            <a:fillRect/>
          </a:stretch>
        </p:blipFill>
        <p:spPr>
          <a:xfrm>
            <a:off x="3933854" y="6039341"/>
            <a:ext cx="3985028" cy="527698"/>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8A0A8EE8DF64F489663A474BEA7A270" ma:contentTypeVersion="13" ma:contentTypeDescription="Create a new document." ma:contentTypeScope="" ma:versionID="4f50e48e363fe29956b7c598d9984a6a">
  <xsd:schema xmlns:xsd="http://www.w3.org/2001/XMLSchema" xmlns:xs="http://www.w3.org/2001/XMLSchema" xmlns:p="http://schemas.microsoft.com/office/2006/metadata/properties" xmlns:ns2="7b2a67ef-07a4-4f7c-9ebc-909c86f85f8c" xmlns:ns3="b8afb11a-e85c-4c50-aa83-d75040a9d969" targetNamespace="http://schemas.microsoft.com/office/2006/metadata/properties" ma:root="true" ma:fieldsID="89b39246f7df78156cfb12b6dd07be73" ns2:_="" ns3:_="">
    <xsd:import namespace="7b2a67ef-07a4-4f7c-9ebc-909c86f85f8c"/>
    <xsd:import namespace="b8afb11a-e85c-4c50-aa83-d75040a9d96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2a67ef-07a4-4f7c-9ebc-909c86f85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afb11a-e85c-4c50-aa83-d75040a9d96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7983430-77FC-4D0E-AE7C-8AFA8300C658}">
  <ds:schemaRefs>
    <ds:schemaRef ds:uri="http://schemas.microsoft.com/sharepoint/v3/contenttype/forms"/>
  </ds:schemaRefs>
</ds:datastoreItem>
</file>

<file path=customXml/itemProps2.xml><?xml version="1.0" encoding="utf-8"?>
<ds:datastoreItem xmlns:ds="http://schemas.openxmlformats.org/officeDocument/2006/customXml" ds:itemID="{6CF82A75-E8ED-43F0-8D60-4EAFAAA7922F}">
  <ds:schemaRefs>
    <ds:schemaRef ds:uri="7b2a67ef-07a4-4f7c-9ebc-909c86f85f8c"/>
    <ds:schemaRef ds:uri="b8afb11a-e85c-4c50-aa83-d75040a9d9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E74684C6-EC86-4B33-A6BE-5F83ECB8405D}">
  <ds:schemaRefs>
    <ds:schemaRef ds:uri="7b2a67ef-07a4-4f7c-9ebc-909c86f85f8c"/>
    <ds:schemaRef ds:uri="b8afb11a-e85c-4c50-aa83-d75040a9d9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45</TotalTime>
  <Words>603</Words>
  <Application>Microsoft Macintosh PowerPoint</Application>
  <PresentationFormat>Widescreen</PresentationFormat>
  <Paragraphs>94</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Atma</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Uplift Celebration</dc:title>
  <dc:creator>Katie Barkley</dc:creator>
  <cp:lastModifiedBy>Abigail  Timms</cp:lastModifiedBy>
  <cp:revision>82</cp:revision>
  <dcterms:created xsi:type="dcterms:W3CDTF">2022-02-10T15:45:44Z</dcterms:created>
  <dcterms:modified xsi:type="dcterms:W3CDTF">2023-04-21T17:06:59Z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0x010100C8A0A8EE8DF64F489663A474BEA7A270</vt:lpwstr>
  </property>
</Properties>
</file>