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31" d="100"/>
          <a:sy n="131" d="100"/>
        </p:scale>
        <p:origin x="280" y="-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a:extLst>
              <a:ext uri="{FF2B5EF4-FFF2-40B4-BE49-F238E27FC236}">
                <a16:creationId xmlns:a16="http://schemas.microsoft.com/office/drawing/2014/main" id="{7C013E7B-0E70-6F80-C12E-4DF6A43E2135}"/>
              </a:ext>
            </a:extLst>
          </p:cNvPr>
          <p:cNvPicPr>
            <a:picLocks noChangeAspect="1"/>
          </p:cNvPicPr>
          <p:nvPr/>
        </p:nvPicPr>
        <p:blipFill>
          <a:blip r:embed="rId3"/>
          <a:stretch>
            <a:fillRect/>
          </a:stretch>
        </p:blipFill>
        <p:spPr>
          <a:xfrm>
            <a:off x="5426365" y="6061829"/>
            <a:ext cx="4551352" cy="48380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a:extLst>
              <a:ext uri="{FF2B5EF4-FFF2-40B4-BE49-F238E27FC236}">
                <a16:creationId xmlns:a16="http://schemas.microsoft.com/office/drawing/2014/main" id="{A2812698-1FCB-E87D-F5B2-07026ECE2065}"/>
              </a:ext>
            </a:extLst>
          </p:cNvPr>
          <p:cNvPicPr>
            <a:picLocks noChangeAspect="1"/>
          </p:cNvPicPr>
          <p:nvPr/>
        </p:nvPicPr>
        <p:blipFill>
          <a:blip r:embed="rId3"/>
          <a:stretch>
            <a:fillRect/>
          </a:stretch>
        </p:blipFill>
        <p:spPr>
          <a:xfrm>
            <a:off x="5426365" y="6061829"/>
            <a:ext cx="4551352" cy="48380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17</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2023-04-21T16:20:28Z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