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18085"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AEB7B4D4-9B81-FE8F-C1C7-C46A12D33779}"/>
              </a:ext>
            </a:extLst>
          </p:cNvPr>
          <p:cNvPicPr>
            <a:picLocks noChangeAspect="1"/>
          </p:cNvPicPr>
          <p:nvPr/>
        </p:nvPicPr>
        <p:blipFill>
          <a:blip r:embed="rId4"/>
          <a:stretch>
            <a:fillRect/>
          </a:stretch>
        </p:blipFill>
        <p:spPr>
          <a:xfrm>
            <a:off x="3890310" y="6004271"/>
            <a:ext cx="4056260" cy="63554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4C9D6DB4-62EF-1E8F-E2DE-8630AC569669}"/>
              </a:ext>
            </a:extLst>
          </p:cNvPr>
          <p:cNvCxnSpPr/>
          <p:nvPr/>
        </p:nvCxnSpPr>
        <p:spPr>
          <a:xfrm flipH="1">
            <a:off x="8218085"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a:extLst>
              <a:ext uri="{FF2B5EF4-FFF2-40B4-BE49-F238E27FC236}">
                <a16:creationId xmlns:a16="http://schemas.microsoft.com/office/drawing/2014/main" id="{FCA3E610-4C13-FCE1-B411-7071CCD3C7B2}"/>
              </a:ext>
            </a:extLst>
          </p:cNvPr>
          <p:cNvPicPr>
            <a:picLocks noChangeAspect="1"/>
          </p:cNvPicPr>
          <p:nvPr/>
        </p:nvPicPr>
        <p:blipFill>
          <a:blip r:embed="rId4"/>
          <a:stretch>
            <a:fillRect/>
          </a:stretch>
        </p:blipFill>
        <p:spPr>
          <a:xfrm>
            <a:off x="3890310" y="6004271"/>
            <a:ext cx="4056260" cy="63554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