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100" d="100"/>
          <a:sy n="100" d="100"/>
        </p:scale>
        <p:origin x="1544"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27EBD-7317-EA4F-872A-9052D0FC6539}" type="slidenum">
              <a:rPr lang="en-US" smtClean="0"/>
              <a:t>1</a:t>
            </a:fld>
            <a:endParaRPr lang="en-US"/>
          </a:p>
        </p:txBody>
      </p:sp>
    </p:spTree>
    <p:extLst>
      <p:ext uri="{BB962C8B-B14F-4D97-AF65-F5344CB8AC3E}">
        <p14:creationId xmlns:p14="http://schemas.microsoft.com/office/powerpoint/2010/main" val="3772000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3">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1" y="5786087"/>
            <a:ext cx="12276083"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3885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012056" y="608730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447673" y="5973914"/>
            <a:ext cx="2743201" cy="593125"/>
          </a:xfrm>
          <a:prstGeom prst="rect">
            <a:avLst/>
          </a:prstGeom>
        </p:spPr>
      </p:pic>
      <p:pic>
        <p:nvPicPr>
          <p:cNvPr id="14" name="Picture 13">
            <a:extLst>
              <a:ext uri="{FF2B5EF4-FFF2-40B4-BE49-F238E27FC236}">
                <a16:creationId xmlns:a16="http://schemas.microsoft.com/office/drawing/2014/main" id="{83130FAC-3095-A64E-8D27-1E4BCD698AA0}"/>
              </a:ext>
            </a:extLst>
          </p:cNvPr>
          <p:cNvPicPr>
            <a:picLocks noChangeAspect="1"/>
          </p:cNvPicPr>
          <p:nvPr/>
        </p:nvPicPr>
        <p:blipFill>
          <a:blip r:embed="rId5"/>
          <a:stretch>
            <a:fillRect/>
          </a:stretch>
        </p:blipFill>
        <p:spPr>
          <a:xfrm>
            <a:off x="3905154" y="5993912"/>
            <a:ext cx="3734504" cy="54235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D32ABB11-3345-6742-96EE-43AB920903D7}"/>
              </a:ext>
            </a:extLst>
          </p:cNvPr>
          <p:cNvSpPr txBox="1"/>
          <p:nvPr/>
        </p:nvSpPr>
        <p:spPr>
          <a:xfrm>
            <a:off x="83885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211FA539-E3D8-FA44-AE34-3BE8A962C9E9}"/>
              </a:ext>
            </a:extLst>
          </p:cNvPr>
          <p:cNvCxnSpPr/>
          <p:nvPr/>
        </p:nvCxnSpPr>
        <p:spPr>
          <a:xfrm flipH="1">
            <a:off x="8012056" y="608730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12457D8-E623-A443-8575-D0646AED0070}"/>
              </a:ext>
            </a:extLst>
          </p:cNvPr>
          <p:cNvPicPr>
            <a:picLocks noChangeAspect="1"/>
          </p:cNvPicPr>
          <p:nvPr/>
        </p:nvPicPr>
        <p:blipFill>
          <a:blip r:embed="rId3"/>
          <a:stretch>
            <a:fillRect/>
          </a:stretch>
        </p:blipFill>
        <p:spPr>
          <a:xfrm>
            <a:off x="8447673" y="5973914"/>
            <a:ext cx="2743201" cy="593125"/>
          </a:xfrm>
          <a:prstGeom prst="rect">
            <a:avLst/>
          </a:prstGeom>
        </p:spPr>
      </p:pic>
      <p:pic>
        <p:nvPicPr>
          <p:cNvPr id="15" name="Picture 14">
            <a:extLst>
              <a:ext uri="{FF2B5EF4-FFF2-40B4-BE49-F238E27FC236}">
                <a16:creationId xmlns:a16="http://schemas.microsoft.com/office/drawing/2014/main" id="{15647583-9849-754A-A82F-041D158D1753}"/>
              </a:ext>
            </a:extLst>
          </p:cNvPr>
          <p:cNvPicPr>
            <a:picLocks noChangeAspect="1"/>
          </p:cNvPicPr>
          <p:nvPr/>
        </p:nvPicPr>
        <p:blipFill>
          <a:blip r:embed="rId4"/>
          <a:stretch>
            <a:fillRect/>
          </a:stretch>
        </p:blipFill>
        <p:spPr>
          <a:xfrm>
            <a:off x="3905154" y="5993912"/>
            <a:ext cx="3734504" cy="54235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604</Words>
  <Application>Microsoft Macintosh PowerPoint</Application>
  <PresentationFormat>Widescreen</PresentationFormat>
  <Paragraphs>95</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80</cp:revision>
  <dcterms:created xsi:type="dcterms:W3CDTF">2022-02-10T15:45:44Z</dcterms:created>
  <dcterms:modified xsi:type="dcterms:W3CDTF">2022-03-30T19:28:26Z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