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p:scale>
          <a:sx n="73" d="100"/>
          <a:sy n="73" d="100"/>
        </p:scale>
        <p:origin x="2616" y="1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495072"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455667"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891284" y="5973914"/>
            <a:ext cx="2743201" cy="593125"/>
          </a:xfrm>
          <a:prstGeom prst="rect">
            <a:avLst/>
          </a:prstGeom>
        </p:spPr>
      </p:pic>
      <p:pic>
        <p:nvPicPr>
          <p:cNvPr id="14" name="Picture 13">
            <a:extLst>
              <a:ext uri="{FF2B5EF4-FFF2-40B4-BE49-F238E27FC236}">
                <a16:creationId xmlns:a16="http://schemas.microsoft.com/office/drawing/2014/main" id="{75DE6FC9-ADAC-3540-A79D-4DFD27EAD4B8}"/>
              </a:ext>
            </a:extLst>
          </p:cNvPr>
          <p:cNvPicPr>
            <a:picLocks noChangeAspect="1"/>
          </p:cNvPicPr>
          <p:nvPr/>
        </p:nvPicPr>
        <p:blipFill>
          <a:blip r:embed="rId4"/>
          <a:stretch>
            <a:fillRect/>
          </a:stretch>
        </p:blipFill>
        <p:spPr>
          <a:xfrm>
            <a:off x="3543941" y="6071472"/>
            <a:ext cx="4544530" cy="450846"/>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0C353469-2524-6140-A3EB-61643119BF2D}"/>
              </a:ext>
            </a:extLst>
          </p:cNvPr>
          <p:cNvSpPr txBox="1"/>
          <p:nvPr/>
        </p:nvSpPr>
        <p:spPr>
          <a:xfrm>
            <a:off x="495072"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A7DD7FF6-4D4C-4943-B210-1670CEA142E9}"/>
              </a:ext>
            </a:extLst>
          </p:cNvPr>
          <p:cNvCxnSpPr/>
          <p:nvPr/>
        </p:nvCxnSpPr>
        <p:spPr>
          <a:xfrm flipH="1">
            <a:off x="8455667" y="612604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B7883DC-E421-6C4B-AB62-055E02F1A56E}"/>
              </a:ext>
            </a:extLst>
          </p:cNvPr>
          <p:cNvPicPr>
            <a:picLocks noChangeAspect="1"/>
          </p:cNvPicPr>
          <p:nvPr/>
        </p:nvPicPr>
        <p:blipFill>
          <a:blip r:embed="rId3"/>
          <a:stretch>
            <a:fillRect/>
          </a:stretch>
        </p:blipFill>
        <p:spPr>
          <a:xfrm>
            <a:off x="8891284" y="5973914"/>
            <a:ext cx="2743201" cy="593125"/>
          </a:xfrm>
          <a:prstGeom prst="rect">
            <a:avLst/>
          </a:prstGeom>
        </p:spPr>
      </p:pic>
      <p:pic>
        <p:nvPicPr>
          <p:cNvPr id="15" name="Picture 14">
            <a:extLst>
              <a:ext uri="{FF2B5EF4-FFF2-40B4-BE49-F238E27FC236}">
                <a16:creationId xmlns:a16="http://schemas.microsoft.com/office/drawing/2014/main" id="{8C728AC2-5C58-C142-9CA4-CE419156AF9A}"/>
              </a:ext>
            </a:extLst>
          </p:cNvPr>
          <p:cNvPicPr>
            <a:picLocks noChangeAspect="1"/>
          </p:cNvPicPr>
          <p:nvPr/>
        </p:nvPicPr>
        <p:blipFill>
          <a:blip r:embed="rId4"/>
          <a:stretch>
            <a:fillRect/>
          </a:stretch>
        </p:blipFill>
        <p:spPr>
          <a:xfrm>
            <a:off x="3543941" y="6071472"/>
            <a:ext cx="4544530" cy="450846"/>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23</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80</cp:revision>
  <dcterms:created xsi:type="dcterms:W3CDTF">2022-02-10T15:45:44Z</dcterms:created>
  <dcterms:modified xsi:type="dcterms:W3CDTF">2022-03-30T19:29:34Z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