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80" d="100"/>
          <a:sy n="80" d="100"/>
        </p:scale>
        <p:origin x="2344" y="10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27EBD-7317-EA4F-872A-9052D0FC6539}" type="slidenum">
              <a:rPr lang="en-US" smtClean="0"/>
              <a:t>1</a:t>
            </a:fld>
            <a:endParaRPr lang="en-US"/>
          </a:p>
        </p:txBody>
      </p:sp>
    </p:spTree>
    <p:extLst>
      <p:ext uri="{BB962C8B-B14F-4D97-AF65-F5344CB8AC3E}">
        <p14:creationId xmlns:p14="http://schemas.microsoft.com/office/powerpoint/2010/main" val="3744785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3">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68586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65046" y="609451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600663" y="5973914"/>
            <a:ext cx="2743201" cy="593125"/>
          </a:xfrm>
          <a:prstGeom prst="rect">
            <a:avLst/>
          </a:prstGeom>
        </p:spPr>
      </p:pic>
      <p:pic>
        <p:nvPicPr>
          <p:cNvPr id="14" name="Picture 13">
            <a:extLst>
              <a:ext uri="{FF2B5EF4-FFF2-40B4-BE49-F238E27FC236}">
                <a16:creationId xmlns:a16="http://schemas.microsoft.com/office/drawing/2014/main" id="{C56DBDBB-AC1C-A448-8A9F-CCCF024A7BF4}"/>
              </a:ext>
            </a:extLst>
          </p:cNvPr>
          <p:cNvPicPr>
            <a:picLocks noChangeAspect="1"/>
          </p:cNvPicPr>
          <p:nvPr/>
        </p:nvPicPr>
        <p:blipFill>
          <a:blip r:embed="rId5"/>
          <a:stretch>
            <a:fillRect/>
          </a:stretch>
        </p:blipFill>
        <p:spPr>
          <a:xfrm>
            <a:off x="3742485" y="6001328"/>
            <a:ext cx="4066698" cy="56092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5C20967F-E50F-3C40-81B4-06527FB5616F}"/>
              </a:ext>
            </a:extLst>
          </p:cNvPr>
          <p:cNvSpPr txBox="1"/>
          <p:nvPr/>
        </p:nvSpPr>
        <p:spPr>
          <a:xfrm>
            <a:off x="68586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36A8EEBA-D714-5746-8CB7-5F94A37BAD97}"/>
              </a:ext>
            </a:extLst>
          </p:cNvPr>
          <p:cNvCxnSpPr/>
          <p:nvPr/>
        </p:nvCxnSpPr>
        <p:spPr>
          <a:xfrm flipH="1">
            <a:off x="8165046" y="609451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A002916-DBD6-8643-9C19-B4919AE678F6}"/>
              </a:ext>
            </a:extLst>
          </p:cNvPr>
          <p:cNvPicPr>
            <a:picLocks noChangeAspect="1"/>
          </p:cNvPicPr>
          <p:nvPr/>
        </p:nvPicPr>
        <p:blipFill>
          <a:blip r:embed="rId3"/>
          <a:stretch>
            <a:fillRect/>
          </a:stretch>
        </p:blipFill>
        <p:spPr>
          <a:xfrm>
            <a:off x="8600663" y="5973914"/>
            <a:ext cx="2743201" cy="593125"/>
          </a:xfrm>
          <a:prstGeom prst="rect">
            <a:avLst/>
          </a:prstGeom>
        </p:spPr>
      </p:pic>
      <p:pic>
        <p:nvPicPr>
          <p:cNvPr id="15" name="Picture 14">
            <a:extLst>
              <a:ext uri="{FF2B5EF4-FFF2-40B4-BE49-F238E27FC236}">
                <a16:creationId xmlns:a16="http://schemas.microsoft.com/office/drawing/2014/main" id="{109EA24F-C49D-AB41-833C-D5199D6BFE9A}"/>
              </a:ext>
            </a:extLst>
          </p:cNvPr>
          <p:cNvPicPr>
            <a:picLocks noChangeAspect="1"/>
          </p:cNvPicPr>
          <p:nvPr/>
        </p:nvPicPr>
        <p:blipFill>
          <a:blip r:embed="rId4"/>
          <a:stretch>
            <a:fillRect/>
          </a:stretch>
        </p:blipFill>
        <p:spPr>
          <a:xfrm>
            <a:off x="3742485" y="6001328"/>
            <a:ext cx="4066698" cy="56092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TotalTime>
  <Words>604</Words>
  <Application>Microsoft Macintosh PowerPoint</Application>
  <PresentationFormat>Widescreen</PresentationFormat>
  <Paragraphs>95</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80</cp:revision>
  <dcterms:created xsi:type="dcterms:W3CDTF">2022-02-10T15:45:44Z</dcterms:created>
  <dcterms:modified xsi:type="dcterms:W3CDTF">2022-03-30T19:30:48Z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