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485758"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365154"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800771" y="5973914"/>
            <a:ext cx="2743201" cy="593125"/>
          </a:xfrm>
          <a:prstGeom prst="rect">
            <a:avLst/>
          </a:prstGeom>
        </p:spPr>
      </p:pic>
      <p:pic>
        <p:nvPicPr>
          <p:cNvPr id="14" name="Picture 13">
            <a:extLst>
              <a:ext uri="{FF2B5EF4-FFF2-40B4-BE49-F238E27FC236}">
                <a16:creationId xmlns:a16="http://schemas.microsoft.com/office/drawing/2014/main" id="{7619269D-74BE-A044-B676-72EB474362F1}"/>
              </a:ext>
            </a:extLst>
          </p:cNvPr>
          <p:cNvPicPr>
            <a:picLocks noChangeAspect="1"/>
          </p:cNvPicPr>
          <p:nvPr/>
        </p:nvPicPr>
        <p:blipFill>
          <a:blip r:embed="rId4"/>
          <a:stretch>
            <a:fillRect/>
          </a:stretch>
        </p:blipFill>
        <p:spPr>
          <a:xfrm>
            <a:off x="3542376" y="6072022"/>
            <a:ext cx="4455647" cy="46558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88772BE5-240D-6942-B901-5DA10BEC2055}"/>
              </a:ext>
            </a:extLst>
          </p:cNvPr>
          <p:cNvSpPr txBox="1"/>
          <p:nvPr/>
        </p:nvSpPr>
        <p:spPr>
          <a:xfrm>
            <a:off x="485758"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FC56DA09-05C6-3345-9752-9C1D35818E76}"/>
              </a:ext>
            </a:extLst>
          </p:cNvPr>
          <p:cNvCxnSpPr/>
          <p:nvPr/>
        </p:nvCxnSpPr>
        <p:spPr>
          <a:xfrm flipH="1">
            <a:off x="8365154"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62B60A4A-AA72-E346-A771-86E1C4E41B7F}"/>
              </a:ext>
            </a:extLst>
          </p:cNvPr>
          <p:cNvPicPr>
            <a:picLocks noChangeAspect="1"/>
          </p:cNvPicPr>
          <p:nvPr/>
        </p:nvPicPr>
        <p:blipFill>
          <a:blip r:embed="rId3"/>
          <a:stretch>
            <a:fillRect/>
          </a:stretch>
        </p:blipFill>
        <p:spPr>
          <a:xfrm>
            <a:off x="8800771" y="5973914"/>
            <a:ext cx="2743201" cy="593125"/>
          </a:xfrm>
          <a:prstGeom prst="rect">
            <a:avLst/>
          </a:prstGeom>
        </p:spPr>
      </p:pic>
      <p:pic>
        <p:nvPicPr>
          <p:cNvPr id="15" name="Picture 14">
            <a:extLst>
              <a:ext uri="{FF2B5EF4-FFF2-40B4-BE49-F238E27FC236}">
                <a16:creationId xmlns:a16="http://schemas.microsoft.com/office/drawing/2014/main" id="{0C4F1E00-B5F5-0944-B862-02497236688B}"/>
              </a:ext>
            </a:extLst>
          </p:cNvPr>
          <p:cNvPicPr>
            <a:picLocks noChangeAspect="1"/>
          </p:cNvPicPr>
          <p:nvPr/>
        </p:nvPicPr>
        <p:blipFill>
          <a:blip r:embed="rId4"/>
          <a:stretch>
            <a:fillRect/>
          </a:stretch>
        </p:blipFill>
        <p:spPr>
          <a:xfrm>
            <a:off x="3542376" y="6072022"/>
            <a:ext cx="4455647" cy="46558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20</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80</cp:revision>
  <dcterms:created xsi:type="dcterms:W3CDTF">2022-02-10T15:45:44Z</dcterms:created>
  <dcterms:modified xsi:type="dcterms:W3CDTF">2022-03-30T19:33:39Z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