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694054"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56858" y="609367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92475" y="5973914"/>
            <a:ext cx="2743201" cy="593125"/>
          </a:xfrm>
          <a:prstGeom prst="rect">
            <a:avLst/>
          </a:prstGeom>
        </p:spPr>
      </p:pic>
      <p:pic>
        <p:nvPicPr>
          <p:cNvPr id="14" name="Picture 13">
            <a:extLst>
              <a:ext uri="{FF2B5EF4-FFF2-40B4-BE49-F238E27FC236}">
                <a16:creationId xmlns:a16="http://schemas.microsoft.com/office/drawing/2014/main" id="{43A8CD12-A332-0D44-8527-093F380104E4}"/>
              </a:ext>
            </a:extLst>
          </p:cNvPr>
          <p:cNvPicPr>
            <a:picLocks noChangeAspect="1"/>
          </p:cNvPicPr>
          <p:nvPr/>
        </p:nvPicPr>
        <p:blipFill>
          <a:blip r:embed="rId4"/>
          <a:stretch>
            <a:fillRect/>
          </a:stretch>
        </p:blipFill>
        <p:spPr>
          <a:xfrm>
            <a:off x="3729253" y="6012004"/>
            <a:ext cx="4031745" cy="510994"/>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DC482762-2E9E-9249-B39D-3060E9E8273F}"/>
              </a:ext>
            </a:extLst>
          </p:cNvPr>
          <p:cNvSpPr txBox="1"/>
          <p:nvPr/>
        </p:nvSpPr>
        <p:spPr>
          <a:xfrm>
            <a:off x="694054"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0A8F5F34-C8CF-7146-9029-5F47820224CB}"/>
              </a:ext>
            </a:extLst>
          </p:cNvPr>
          <p:cNvCxnSpPr/>
          <p:nvPr/>
        </p:nvCxnSpPr>
        <p:spPr>
          <a:xfrm flipH="1">
            <a:off x="8156858" y="609367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E027339-BC3D-C249-91B0-A308CC711014}"/>
              </a:ext>
            </a:extLst>
          </p:cNvPr>
          <p:cNvPicPr>
            <a:picLocks noChangeAspect="1"/>
          </p:cNvPicPr>
          <p:nvPr/>
        </p:nvPicPr>
        <p:blipFill>
          <a:blip r:embed="rId3"/>
          <a:stretch>
            <a:fillRect/>
          </a:stretch>
        </p:blipFill>
        <p:spPr>
          <a:xfrm>
            <a:off x="8592475" y="5973914"/>
            <a:ext cx="2743201" cy="593125"/>
          </a:xfrm>
          <a:prstGeom prst="rect">
            <a:avLst/>
          </a:prstGeom>
        </p:spPr>
      </p:pic>
      <p:pic>
        <p:nvPicPr>
          <p:cNvPr id="15" name="Picture 14">
            <a:extLst>
              <a:ext uri="{FF2B5EF4-FFF2-40B4-BE49-F238E27FC236}">
                <a16:creationId xmlns:a16="http://schemas.microsoft.com/office/drawing/2014/main" id="{C05B4D9C-395C-EA46-A763-F1390FB3E117}"/>
              </a:ext>
            </a:extLst>
          </p:cNvPr>
          <p:cNvPicPr>
            <a:picLocks noChangeAspect="1"/>
          </p:cNvPicPr>
          <p:nvPr/>
        </p:nvPicPr>
        <p:blipFill>
          <a:blip r:embed="rId4"/>
          <a:stretch>
            <a:fillRect/>
          </a:stretch>
        </p:blipFill>
        <p:spPr>
          <a:xfrm>
            <a:off x="3729253" y="6012004"/>
            <a:ext cx="4031745" cy="510994"/>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20</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81</cp:revision>
  <dcterms:created xsi:type="dcterms:W3CDTF">2022-02-10T15:45:44Z</dcterms:created>
  <dcterms:modified xsi:type="dcterms:W3CDTF">2022-03-30T19:36:40Z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