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p:scale>
          <a:sx n="71" d="100"/>
          <a:sy n="71" d="100"/>
        </p:scale>
        <p:origin x="2664" y="12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42311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424893" y="6109862"/>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860510" y="5973914"/>
            <a:ext cx="2743201" cy="593125"/>
          </a:xfrm>
          <a:prstGeom prst="rect">
            <a:avLst/>
          </a:prstGeom>
        </p:spPr>
      </p:pic>
      <p:pic>
        <p:nvPicPr>
          <p:cNvPr id="26" name="Picture 25">
            <a:extLst>
              <a:ext uri="{FF2B5EF4-FFF2-40B4-BE49-F238E27FC236}">
                <a16:creationId xmlns:a16="http://schemas.microsoft.com/office/drawing/2014/main" id="{A50F5B61-EDA2-0E4E-9325-A87194CC9EC6}"/>
              </a:ext>
            </a:extLst>
          </p:cNvPr>
          <p:cNvPicPr>
            <a:picLocks noChangeAspect="1"/>
          </p:cNvPicPr>
          <p:nvPr/>
        </p:nvPicPr>
        <p:blipFill>
          <a:blip r:embed="rId4"/>
          <a:stretch>
            <a:fillRect/>
          </a:stretch>
        </p:blipFill>
        <p:spPr>
          <a:xfrm>
            <a:off x="3479733" y="6147966"/>
            <a:ext cx="4563964" cy="306821"/>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8B3C2AA1-F6CB-0A47-8304-AB78D24BACEC}"/>
              </a:ext>
            </a:extLst>
          </p:cNvPr>
          <p:cNvSpPr txBox="1"/>
          <p:nvPr/>
        </p:nvSpPr>
        <p:spPr>
          <a:xfrm>
            <a:off x="42311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72FB08C1-1836-434B-8F68-83543B1DB86C}"/>
              </a:ext>
            </a:extLst>
          </p:cNvPr>
          <p:cNvCxnSpPr/>
          <p:nvPr/>
        </p:nvCxnSpPr>
        <p:spPr>
          <a:xfrm flipH="1">
            <a:off x="8424893" y="6109862"/>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6245790D-2939-9542-A9EF-FA5DDE300015}"/>
              </a:ext>
            </a:extLst>
          </p:cNvPr>
          <p:cNvPicPr>
            <a:picLocks noChangeAspect="1"/>
          </p:cNvPicPr>
          <p:nvPr/>
        </p:nvPicPr>
        <p:blipFill>
          <a:blip r:embed="rId3"/>
          <a:stretch>
            <a:fillRect/>
          </a:stretch>
        </p:blipFill>
        <p:spPr>
          <a:xfrm>
            <a:off x="8860510" y="5973914"/>
            <a:ext cx="2743201" cy="593125"/>
          </a:xfrm>
          <a:prstGeom prst="rect">
            <a:avLst/>
          </a:prstGeom>
        </p:spPr>
      </p:pic>
      <p:pic>
        <p:nvPicPr>
          <p:cNvPr id="15" name="Picture 14">
            <a:extLst>
              <a:ext uri="{FF2B5EF4-FFF2-40B4-BE49-F238E27FC236}">
                <a16:creationId xmlns:a16="http://schemas.microsoft.com/office/drawing/2014/main" id="{1ED11D44-3E0A-C442-A496-CAFB41FE5023}"/>
              </a:ext>
            </a:extLst>
          </p:cNvPr>
          <p:cNvPicPr>
            <a:picLocks noChangeAspect="1"/>
          </p:cNvPicPr>
          <p:nvPr/>
        </p:nvPicPr>
        <p:blipFill>
          <a:blip r:embed="rId4"/>
          <a:stretch>
            <a:fillRect/>
          </a:stretch>
        </p:blipFill>
        <p:spPr>
          <a:xfrm>
            <a:off x="3479733" y="6147966"/>
            <a:ext cx="4563964" cy="306821"/>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81</cp:revision>
  <dcterms:created xsi:type="dcterms:W3CDTF">2022-02-10T15:45:44Z</dcterms:created>
  <dcterms:modified xsi:type="dcterms:W3CDTF">2022-03-30T19:37:56Z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