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9_C1A8EFBB.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63" d="100"/>
          <a:sy n="63" d="100"/>
        </p:scale>
        <p:origin x="2984" y="1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omments/modernComment_109_C1A8EFBB.xml><?xml version="1.0" encoding="utf-8"?>
<p188:cmLst xmlns:a="http://schemas.openxmlformats.org/drawingml/2006/main" xmlns:r="http://schemas.openxmlformats.org/officeDocument/2006/relationships" xmlns:p188="http://schemas.microsoft.com/office/powerpoint/2018/8/main">
  <p188:cm id="{152A62FA-23D6-4A74-A0A6-829B6AD61F8D}" authorId="{DE035F11-2FF9-4E66-8565-D92A09FE2BDF}" status="resolved" created="2022-03-16T13:34:32.360" complete="100000">
    <ac:deMkLst xmlns:ac="http://schemas.microsoft.com/office/drawing/2013/main/command">
      <pc:docMk xmlns:pc="http://schemas.microsoft.com/office/powerpoint/2013/main/command"/>
      <pc:sldMk xmlns:pc="http://schemas.microsoft.com/office/powerpoint/2013/main/command" cId="3249074107" sldId="265"/>
      <ac:picMk id="12" creationId="{9928C989-D601-9D43-8EE7-A650B5468967}"/>
    </ac:deMkLst>
    <p188:txBody>
      <a:bodyPr/>
      <a:lstStyle/>
      <a:p>
        <a:r>
          <a:rPr lang="en-US"/>
          <a:t>Irvin: Needing EESI Logo here as well when applicable. See here for reference of how we used dividers: https://view.officeapps.live.com/op/view.aspx?src=https%3A%2F%2Fprod.tva-ers.media.energyright.com%2Fwp-content%2Fuploads%2F2021%2F10%2FSchool-Uplift_ElemDashboard_Erwin.pptx&amp;wdOrigin=BROWSELINK</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09_C1A8EFBB.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1" y="5786087"/>
            <a:ext cx="12276083"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58076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70146" y="611553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705763" y="5973914"/>
            <a:ext cx="2743201" cy="593125"/>
          </a:xfrm>
          <a:prstGeom prst="rect">
            <a:avLst/>
          </a:prstGeom>
        </p:spPr>
      </p:pic>
      <p:pic>
        <p:nvPicPr>
          <p:cNvPr id="23" name="Picture 22">
            <a:extLst>
              <a:ext uri="{FF2B5EF4-FFF2-40B4-BE49-F238E27FC236}">
                <a16:creationId xmlns:a16="http://schemas.microsoft.com/office/drawing/2014/main" id="{AA0A9A74-6A21-A843-81D8-CCFFF0676651}"/>
              </a:ext>
            </a:extLst>
          </p:cNvPr>
          <p:cNvPicPr>
            <a:picLocks noChangeAspect="1"/>
          </p:cNvPicPr>
          <p:nvPr/>
        </p:nvPicPr>
        <p:blipFill>
          <a:blip r:embed="rId4"/>
          <a:stretch>
            <a:fillRect/>
          </a:stretch>
        </p:blipFill>
        <p:spPr>
          <a:xfrm>
            <a:off x="3637385" y="5997108"/>
            <a:ext cx="4251564" cy="59449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3">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D49196C8-B681-B942-8801-D3167EE79582}"/>
              </a:ext>
            </a:extLst>
          </p:cNvPr>
          <p:cNvSpPr txBox="1"/>
          <p:nvPr/>
        </p:nvSpPr>
        <p:spPr>
          <a:xfrm>
            <a:off x="580766"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6710E132-7CF9-7C42-B2B9-6D664857BF0E}"/>
              </a:ext>
            </a:extLst>
          </p:cNvPr>
          <p:cNvCxnSpPr/>
          <p:nvPr/>
        </p:nvCxnSpPr>
        <p:spPr>
          <a:xfrm flipH="1">
            <a:off x="8270146" y="6115536"/>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AA32DC0-6C05-E44E-8184-084D8E8896AF}"/>
              </a:ext>
            </a:extLst>
          </p:cNvPr>
          <p:cNvPicPr>
            <a:picLocks noChangeAspect="1"/>
          </p:cNvPicPr>
          <p:nvPr/>
        </p:nvPicPr>
        <p:blipFill>
          <a:blip r:embed="rId4"/>
          <a:stretch>
            <a:fillRect/>
          </a:stretch>
        </p:blipFill>
        <p:spPr>
          <a:xfrm>
            <a:off x="8705763" y="5973914"/>
            <a:ext cx="2743201" cy="593125"/>
          </a:xfrm>
          <a:prstGeom prst="rect">
            <a:avLst/>
          </a:prstGeom>
        </p:spPr>
      </p:pic>
      <p:pic>
        <p:nvPicPr>
          <p:cNvPr id="15" name="Picture 14">
            <a:extLst>
              <a:ext uri="{FF2B5EF4-FFF2-40B4-BE49-F238E27FC236}">
                <a16:creationId xmlns:a16="http://schemas.microsoft.com/office/drawing/2014/main" id="{A90D8802-F447-2C45-A7B8-E88056F46711}"/>
              </a:ext>
            </a:extLst>
          </p:cNvPr>
          <p:cNvPicPr>
            <a:picLocks noChangeAspect="1"/>
          </p:cNvPicPr>
          <p:nvPr/>
        </p:nvPicPr>
        <p:blipFill>
          <a:blip r:embed="rId5"/>
          <a:stretch>
            <a:fillRect/>
          </a:stretch>
        </p:blipFill>
        <p:spPr>
          <a:xfrm>
            <a:off x="3637385" y="5997108"/>
            <a:ext cx="4251564" cy="594498"/>
          </a:xfrm>
          <a:prstGeom prst="rect">
            <a:avLst/>
          </a:prstGeom>
        </p:spPr>
      </p:pic>
    </p:spTree>
    <p:extLst>
      <p:ext uri="{BB962C8B-B14F-4D97-AF65-F5344CB8AC3E}">
        <p14:creationId xmlns:p14="http://schemas.microsoft.com/office/powerpoint/2010/main" val="3249074107"/>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80</cp:revision>
  <dcterms:created xsi:type="dcterms:W3CDTF">2022-02-10T15:45:44Z</dcterms:created>
  <dcterms:modified xsi:type="dcterms:W3CDTF">2022-03-30T19:39:37Z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