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p:scale>
          <a:sx n="112" d="100"/>
          <a:sy n="112" d="100"/>
        </p:scale>
        <p:origin x="1120" y="3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3/30/22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196470"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14" name="Picture 13">
            <a:extLst>
              <a:ext uri="{FF2B5EF4-FFF2-40B4-BE49-F238E27FC236}">
                <a16:creationId xmlns:a16="http://schemas.microsoft.com/office/drawing/2014/main" id="{72868C64-2A55-3A43-9CFB-BE66A2094549}"/>
              </a:ext>
            </a:extLst>
          </p:cNvPr>
          <p:cNvPicPr>
            <a:picLocks noChangeAspect="1"/>
          </p:cNvPicPr>
          <p:nvPr/>
        </p:nvPicPr>
        <p:blipFill>
          <a:blip r:embed="rId3"/>
          <a:stretch>
            <a:fillRect/>
          </a:stretch>
        </p:blipFill>
        <p:spPr>
          <a:xfrm>
            <a:off x="5255647" y="6087147"/>
            <a:ext cx="4709875" cy="431439"/>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6" name="TextBox 5">
            <a:extLst>
              <a:ext uri="{FF2B5EF4-FFF2-40B4-BE49-F238E27FC236}">
                <a16:creationId xmlns:a16="http://schemas.microsoft.com/office/drawing/2014/main" id="{847723E7-3563-E845-BF5A-825341CE520F}"/>
              </a:ext>
            </a:extLst>
          </p:cNvPr>
          <p:cNvSpPr txBox="1"/>
          <p:nvPr/>
        </p:nvSpPr>
        <p:spPr>
          <a:xfrm>
            <a:off x="2196470"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7" name="Picture 6">
            <a:extLst>
              <a:ext uri="{FF2B5EF4-FFF2-40B4-BE49-F238E27FC236}">
                <a16:creationId xmlns:a16="http://schemas.microsoft.com/office/drawing/2014/main" id="{2C987316-7F84-4049-B6B3-6AA1A0308385}"/>
              </a:ext>
            </a:extLst>
          </p:cNvPr>
          <p:cNvPicPr>
            <a:picLocks noChangeAspect="1"/>
          </p:cNvPicPr>
          <p:nvPr/>
        </p:nvPicPr>
        <p:blipFill>
          <a:blip r:embed="rId3"/>
          <a:stretch>
            <a:fillRect/>
          </a:stretch>
        </p:blipFill>
        <p:spPr>
          <a:xfrm>
            <a:off x="5255647" y="6087147"/>
            <a:ext cx="4709875" cy="431439"/>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17</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Brian Donnenwirth</cp:lastModifiedBy>
  <cp:revision>77</cp:revision>
  <dcterms:created xsi:type="dcterms:W3CDTF">2022-02-10T15:45:44Z</dcterms:created>
  <dcterms:modified xsi:type="dcterms:W3CDTF">2022-03-30T20:11:13Z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