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124" d="100"/>
          <a:sy n="124" d="100"/>
        </p:scale>
        <p:origin x="640"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191583"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01A7002D-824B-9B45-98E0-9DD9BBC24C72}"/>
              </a:ext>
            </a:extLst>
          </p:cNvPr>
          <p:cNvPicPr>
            <a:picLocks noChangeAspect="1"/>
          </p:cNvPicPr>
          <p:nvPr/>
        </p:nvPicPr>
        <p:blipFill>
          <a:blip r:embed="rId3"/>
          <a:stretch>
            <a:fillRect/>
          </a:stretch>
        </p:blipFill>
        <p:spPr>
          <a:xfrm>
            <a:off x="5246428" y="6048338"/>
            <a:ext cx="4784347" cy="507431"/>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0D497A7B-CDC6-E84A-82C6-E0CF015F5D33}"/>
              </a:ext>
            </a:extLst>
          </p:cNvPr>
          <p:cNvSpPr txBox="1"/>
          <p:nvPr/>
        </p:nvSpPr>
        <p:spPr>
          <a:xfrm>
            <a:off x="2191583"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7" name="Picture 6">
            <a:extLst>
              <a:ext uri="{FF2B5EF4-FFF2-40B4-BE49-F238E27FC236}">
                <a16:creationId xmlns:a16="http://schemas.microsoft.com/office/drawing/2014/main" id="{BAC49437-92BC-0E4B-8F63-7A88DC6CE53D}"/>
              </a:ext>
            </a:extLst>
          </p:cNvPr>
          <p:cNvPicPr>
            <a:picLocks noChangeAspect="1"/>
          </p:cNvPicPr>
          <p:nvPr/>
        </p:nvPicPr>
        <p:blipFill>
          <a:blip r:embed="rId3"/>
          <a:stretch>
            <a:fillRect/>
          </a:stretch>
        </p:blipFill>
        <p:spPr>
          <a:xfrm>
            <a:off x="5246428" y="6048338"/>
            <a:ext cx="4784347" cy="507431"/>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77</cp:revision>
  <dcterms:created xsi:type="dcterms:W3CDTF">2022-02-10T15:45:44Z</dcterms:created>
  <dcterms:modified xsi:type="dcterms:W3CDTF">2022-03-30T20:13:24Z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