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91" d="100"/>
          <a:sy n="91" d="100"/>
        </p:scale>
        <p:origin x="1920" y="8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443619"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B65CCF0F-DA0C-004C-B9D9-D6147B49E281}"/>
              </a:ext>
            </a:extLst>
          </p:cNvPr>
          <p:cNvPicPr>
            <a:picLocks noChangeAspect="1"/>
          </p:cNvPicPr>
          <p:nvPr/>
        </p:nvPicPr>
        <p:blipFill>
          <a:blip r:embed="rId3"/>
          <a:stretch>
            <a:fillRect/>
          </a:stretch>
        </p:blipFill>
        <p:spPr>
          <a:xfrm>
            <a:off x="5504085" y="5976308"/>
            <a:ext cx="4135458" cy="61399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70F878DB-2040-7443-B4CB-3350D221F07E}"/>
              </a:ext>
            </a:extLst>
          </p:cNvPr>
          <p:cNvSpPr txBox="1"/>
          <p:nvPr/>
        </p:nvSpPr>
        <p:spPr>
          <a:xfrm>
            <a:off x="2443619"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3086F5D9-2D32-0C45-9F40-691C1FDA5328}"/>
              </a:ext>
            </a:extLst>
          </p:cNvPr>
          <p:cNvPicPr>
            <a:picLocks noChangeAspect="1"/>
          </p:cNvPicPr>
          <p:nvPr/>
        </p:nvPicPr>
        <p:blipFill>
          <a:blip r:embed="rId3"/>
          <a:stretch>
            <a:fillRect/>
          </a:stretch>
        </p:blipFill>
        <p:spPr>
          <a:xfrm>
            <a:off x="5504085" y="5976308"/>
            <a:ext cx="4135458" cy="61399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