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08" d="100"/>
          <a:sy n="108" d="100"/>
        </p:scale>
        <p:origin x="1280"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628262"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A76796F5-F322-584B-B919-9678FC760BFC}"/>
              </a:ext>
            </a:extLst>
          </p:cNvPr>
          <p:cNvPicPr>
            <a:picLocks noChangeAspect="1"/>
          </p:cNvPicPr>
          <p:nvPr/>
        </p:nvPicPr>
        <p:blipFill>
          <a:blip r:embed="rId3"/>
          <a:stretch>
            <a:fillRect/>
          </a:stretch>
        </p:blipFill>
        <p:spPr>
          <a:xfrm>
            <a:off x="5687752" y="5970409"/>
            <a:ext cx="3783486" cy="61549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E14CAD60-4E02-E440-949E-B3B64F5F9E18}"/>
              </a:ext>
            </a:extLst>
          </p:cNvPr>
          <p:cNvSpPr txBox="1"/>
          <p:nvPr/>
        </p:nvSpPr>
        <p:spPr>
          <a:xfrm>
            <a:off x="2628262"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78FEE5D1-F3D9-7B4D-B906-DA2B43801B96}"/>
              </a:ext>
            </a:extLst>
          </p:cNvPr>
          <p:cNvPicPr>
            <a:picLocks noChangeAspect="1"/>
          </p:cNvPicPr>
          <p:nvPr/>
        </p:nvPicPr>
        <p:blipFill>
          <a:blip r:embed="rId3"/>
          <a:stretch>
            <a:fillRect/>
          </a:stretch>
        </p:blipFill>
        <p:spPr>
          <a:xfrm>
            <a:off x="5687752" y="5970409"/>
            <a:ext cx="3783486" cy="61549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