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13" d="100"/>
          <a:sy n="113" d="100"/>
        </p:scale>
        <p:origin x="1064"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106773"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E1EBDB6C-36FE-9B47-8FFA-3D9C511EB7B5}"/>
              </a:ext>
            </a:extLst>
          </p:cNvPr>
          <p:cNvPicPr>
            <a:picLocks noChangeAspect="1"/>
          </p:cNvPicPr>
          <p:nvPr/>
        </p:nvPicPr>
        <p:blipFill>
          <a:blip r:embed="rId3"/>
          <a:stretch>
            <a:fillRect/>
          </a:stretch>
        </p:blipFill>
        <p:spPr>
          <a:xfrm>
            <a:off x="5155443" y="6079995"/>
            <a:ext cx="4847482" cy="45219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CF21D4EB-DBF8-0A42-B927-B9F73C8FB6E8}"/>
              </a:ext>
            </a:extLst>
          </p:cNvPr>
          <p:cNvSpPr txBox="1"/>
          <p:nvPr/>
        </p:nvSpPr>
        <p:spPr>
          <a:xfrm>
            <a:off x="2106773"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D1FC9244-1C41-4F49-B090-09823DC05C93}"/>
              </a:ext>
            </a:extLst>
          </p:cNvPr>
          <p:cNvPicPr>
            <a:picLocks noChangeAspect="1"/>
          </p:cNvPicPr>
          <p:nvPr/>
        </p:nvPicPr>
        <p:blipFill>
          <a:blip r:embed="rId3"/>
          <a:stretch>
            <a:fillRect/>
          </a:stretch>
        </p:blipFill>
        <p:spPr>
          <a:xfrm>
            <a:off x="5155443" y="6079995"/>
            <a:ext cx="4847482" cy="45219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77</cp:revision>
  <dcterms:created xsi:type="dcterms:W3CDTF">2022-02-10T15:45:44Z</dcterms:created>
  <dcterms:modified xsi:type="dcterms:W3CDTF">2022-03-30T20:18:51Z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