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p:cViewPr varScale="1">
        <p:scale>
          <a:sx n="121" d="100"/>
          <a:sy n="121" d="100"/>
        </p:scale>
        <p:origin x="74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3/30/22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753251"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144026" y="6126046"/>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8579643" y="5973914"/>
            <a:ext cx="2743201" cy="593125"/>
          </a:xfrm>
          <a:prstGeom prst="rect">
            <a:avLst/>
          </a:prstGeom>
        </p:spPr>
      </p:pic>
      <p:pic>
        <p:nvPicPr>
          <p:cNvPr id="18" name="Picture 17">
            <a:extLst>
              <a:ext uri="{FF2B5EF4-FFF2-40B4-BE49-F238E27FC236}">
                <a16:creationId xmlns:a16="http://schemas.microsoft.com/office/drawing/2014/main" id="{F6A05FB2-9264-1F4A-ACD5-99D309BFEC01}"/>
              </a:ext>
            </a:extLst>
          </p:cNvPr>
          <p:cNvPicPr>
            <a:picLocks noChangeAspect="1"/>
          </p:cNvPicPr>
          <p:nvPr/>
        </p:nvPicPr>
        <p:blipFill>
          <a:blip r:embed="rId4"/>
          <a:stretch>
            <a:fillRect/>
          </a:stretch>
        </p:blipFill>
        <p:spPr>
          <a:xfrm>
            <a:off x="3801323" y="6074435"/>
            <a:ext cx="3952641" cy="484987"/>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6A80DBEA-53D3-2F41-A860-4D87DF287F02}"/>
              </a:ext>
            </a:extLst>
          </p:cNvPr>
          <p:cNvSpPr txBox="1"/>
          <p:nvPr/>
        </p:nvSpPr>
        <p:spPr>
          <a:xfrm>
            <a:off x="753251"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13" name="Straight Arrow Connector 12">
            <a:extLst>
              <a:ext uri="{FF2B5EF4-FFF2-40B4-BE49-F238E27FC236}">
                <a16:creationId xmlns:a16="http://schemas.microsoft.com/office/drawing/2014/main" id="{FB1372D8-56C1-0A41-A7E1-EDC07B3FC5D9}"/>
              </a:ext>
            </a:extLst>
          </p:cNvPr>
          <p:cNvCxnSpPr/>
          <p:nvPr/>
        </p:nvCxnSpPr>
        <p:spPr>
          <a:xfrm flipH="1">
            <a:off x="8144026" y="6126046"/>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3F787DCC-C760-7849-BFF0-11E8AED4822A}"/>
              </a:ext>
            </a:extLst>
          </p:cNvPr>
          <p:cNvPicPr>
            <a:picLocks noChangeAspect="1"/>
          </p:cNvPicPr>
          <p:nvPr/>
        </p:nvPicPr>
        <p:blipFill>
          <a:blip r:embed="rId3"/>
          <a:stretch>
            <a:fillRect/>
          </a:stretch>
        </p:blipFill>
        <p:spPr>
          <a:xfrm>
            <a:off x="8579643" y="5973914"/>
            <a:ext cx="2743201" cy="593125"/>
          </a:xfrm>
          <a:prstGeom prst="rect">
            <a:avLst/>
          </a:prstGeom>
        </p:spPr>
      </p:pic>
      <p:pic>
        <p:nvPicPr>
          <p:cNvPr id="15" name="Picture 14">
            <a:extLst>
              <a:ext uri="{FF2B5EF4-FFF2-40B4-BE49-F238E27FC236}">
                <a16:creationId xmlns:a16="http://schemas.microsoft.com/office/drawing/2014/main" id="{11696CA3-1C86-6745-A467-D7642C61CDAE}"/>
              </a:ext>
            </a:extLst>
          </p:cNvPr>
          <p:cNvPicPr>
            <a:picLocks noChangeAspect="1"/>
          </p:cNvPicPr>
          <p:nvPr/>
        </p:nvPicPr>
        <p:blipFill>
          <a:blip r:embed="rId4"/>
          <a:stretch>
            <a:fillRect/>
          </a:stretch>
        </p:blipFill>
        <p:spPr>
          <a:xfrm>
            <a:off x="3801323" y="6074435"/>
            <a:ext cx="3952641" cy="484987"/>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7983430-77FC-4D0E-AE7C-8AFA8300C65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14</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Brian Donnenwirth</cp:lastModifiedBy>
  <cp:revision>78</cp:revision>
  <dcterms:created xsi:type="dcterms:W3CDTF">2022-02-10T15:45:44Z</dcterms:created>
  <dcterms:modified xsi:type="dcterms:W3CDTF">2022-03-30T19:40:51Z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