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1" name="Picture 20">
            <a:extLst>
              <a:ext uri="{FF2B5EF4-FFF2-40B4-BE49-F238E27FC236}">
                <a16:creationId xmlns:a16="http://schemas.microsoft.com/office/drawing/2014/main" id="{AB76DFF5-407E-7E47-A9E1-5BE5DE3BBF92}"/>
              </a:ext>
            </a:extLst>
          </p:cNvPr>
          <p:cNvPicPr>
            <a:picLocks noChangeAspect="1"/>
          </p:cNvPicPr>
          <p:nvPr/>
        </p:nvPicPr>
        <p:blipFill>
          <a:blip r:embed="rId3"/>
          <a:stretch>
            <a:fillRect/>
          </a:stretch>
        </p:blipFill>
        <p:spPr>
          <a:xfrm>
            <a:off x="5403801" y="6087147"/>
            <a:ext cx="4333398" cy="449522"/>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3" name="Picture 12">
            <a:extLst>
              <a:ext uri="{FF2B5EF4-FFF2-40B4-BE49-F238E27FC236}">
                <a16:creationId xmlns:a16="http://schemas.microsoft.com/office/drawing/2014/main" id="{B1DB7616-6758-544A-817F-D9569CABA4A8}"/>
              </a:ext>
            </a:extLst>
          </p:cNvPr>
          <p:cNvPicPr>
            <a:picLocks noChangeAspect="1"/>
          </p:cNvPicPr>
          <p:nvPr/>
        </p:nvPicPr>
        <p:blipFill>
          <a:blip r:embed="rId3"/>
          <a:stretch>
            <a:fillRect/>
          </a:stretch>
        </p:blipFill>
        <p:spPr>
          <a:xfrm>
            <a:off x="5403801" y="6087147"/>
            <a:ext cx="4333398" cy="449522"/>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75</cp:revision>
  <dcterms:created xsi:type="dcterms:W3CDTF">2022-02-10T15:45:44Z</dcterms:created>
  <dcterms:modified xsi:type="dcterms:W3CDTF">2022-03-30T19:25:43Z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