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82" d="100"/>
          <a:sy n="82" d="100"/>
        </p:scale>
        <p:origin x="2240" y="10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520806"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330106" y="6118551"/>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765723" y="5973914"/>
            <a:ext cx="2743201" cy="593125"/>
          </a:xfrm>
          <a:prstGeom prst="rect">
            <a:avLst/>
          </a:prstGeom>
        </p:spPr>
      </p:pic>
      <p:pic>
        <p:nvPicPr>
          <p:cNvPr id="14" name="Picture 13">
            <a:extLst>
              <a:ext uri="{FF2B5EF4-FFF2-40B4-BE49-F238E27FC236}">
                <a16:creationId xmlns:a16="http://schemas.microsoft.com/office/drawing/2014/main" id="{CE08F87E-0AE3-7247-9F31-F29067731060}"/>
              </a:ext>
            </a:extLst>
          </p:cNvPr>
          <p:cNvPicPr>
            <a:picLocks noChangeAspect="1"/>
          </p:cNvPicPr>
          <p:nvPr/>
        </p:nvPicPr>
        <p:blipFill>
          <a:blip r:embed="rId4"/>
          <a:stretch>
            <a:fillRect/>
          </a:stretch>
        </p:blipFill>
        <p:spPr>
          <a:xfrm>
            <a:off x="3575074" y="6100799"/>
            <a:ext cx="4362218" cy="413480"/>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94F3A26F-B5BE-3147-AE5D-0804709A809E}"/>
              </a:ext>
            </a:extLst>
          </p:cNvPr>
          <p:cNvSpPr txBox="1"/>
          <p:nvPr/>
        </p:nvSpPr>
        <p:spPr>
          <a:xfrm>
            <a:off x="520806"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7" name="Straight Arrow Connector 6">
            <a:extLst>
              <a:ext uri="{FF2B5EF4-FFF2-40B4-BE49-F238E27FC236}">
                <a16:creationId xmlns:a16="http://schemas.microsoft.com/office/drawing/2014/main" id="{D3701D56-F0E1-F84F-BCC4-4955D8A41852}"/>
              </a:ext>
            </a:extLst>
          </p:cNvPr>
          <p:cNvCxnSpPr/>
          <p:nvPr/>
        </p:nvCxnSpPr>
        <p:spPr>
          <a:xfrm flipH="1">
            <a:off x="8330106" y="6118551"/>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1B3CD64-92C0-BF45-8D59-01D42A5F1029}"/>
              </a:ext>
            </a:extLst>
          </p:cNvPr>
          <p:cNvPicPr>
            <a:picLocks noChangeAspect="1"/>
          </p:cNvPicPr>
          <p:nvPr/>
        </p:nvPicPr>
        <p:blipFill>
          <a:blip r:embed="rId3"/>
          <a:stretch>
            <a:fillRect/>
          </a:stretch>
        </p:blipFill>
        <p:spPr>
          <a:xfrm>
            <a:off x="8765723" y="5973914"/>
            <a:ext cx="2743201" cy="593125"/>
          </a:xfrm>
          <a:prstGeom prst="rect">
            <a:avLst/>
          </a:prstGeom>
        </p:spPr>
      </p:pic>
      <p:pic>
        <p:nvPicPr>
          <p:cNvPr id="10" name="Picture 9">
            <a:extLst>
              <a:ext uri="{FF2B5EF4-FFF2-40B4-BE49-F238E27FC236}">
                <a16:creationId xmlns:a16="http://schemas.microsoft.com/office/drawing/2014/main" id="{9ADD5D3E-BD92-744E-AA0A-333740B6C2D7}"/>
              </a:ext>
            </a:extLst>
          </p:cNvPr>
          <p:cNvPicPr>
            <a:picLocks noChangeAspect="1"/>
          </p:cNvPicPr>
          <p:nvPr/>
        </p:nvPicPr>
        <p:blipFill>
          <a:blip r:embed="rId4"/>
          <a:stretch>
            <a:fillRect/>
          </a:stretch>
        </p:blipFill>
        <p:spPr>
          <a:xfrm>
            <a:off x="3575074" y="6100799"/>
            <a:ext cx="4362218" cy="413480"/>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81</cp:revision>
  <dcterms:created xsi:type="dcterms:W3CDTF">2022-02-10T15:45:44Z</dcterms:created>
  <dcterms:modified xsi:type="dcterms:W3CDTF">2022-03-30T19:52:25Z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