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88" d="100"/>
          <a:sy n="88" d="100"/>
        </p:scale>
        <p:origin x="2024" y="8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18501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767859"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9203476" y="5973914"/>
            <a:ext cx="2743201" cy="593125"/>
          </a:xfrm>
          <a:prstGeom prst="rect">
            <a:avLst/>
          </a:prstGeom>
        </p:spPr>
      </p:pic>
      <p:pic>
        <p:nvPicPr>
          <p:cNvPr id="14" name="Picture 13">
            <a:extLst>
              <a:ext uri="{FF2B5EF4-FFF2-40B4-BE49-F238E27FC236}">
                <a16:creationId xmlns:a16="http://schemas.microsoft.com/office/drawing/2014/main" id="{C1C8781D-4CD0-0E4F-87E7-C355EAAD5D58}"/>
              </a:ext>
            </a:extLst>
          </p:cNvPr>
          <p:cNvPicPr>
            <a:picLocks noChangeAspect="1"/>
          </p:cNvPicPr>
          <p:nvPr/>
        </p:nvPicPr>
        <p:blipFill>
          <a:blip r:embed="rId4"/>
          <a:stretch>
            <a:fillRect/>
          </a:stretch>
        </p:blipFill>
        <p:spPr>
          <a:xfrm>
            <a:off x="3241629" y="6039145"/>
            <a:ext cx="5181655" cy="52176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D84C5E30-3346-0449-B925-F659ECDE56D6}"/>
              </a:ext>
            </a:extLst>
          </p:cNvPr>
          <p:cNvSpPr txBox="1"/>
          <p:nvPr/>
        </p:nvSpPr>
        <p:spPr>
          <a:xfrm>
            <a:off x="18501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F315BCBF-BF84-9C4A-844E-04BC7E7D5F78}"/>
              </a:ext>
            </a:extLst>
          </p:cNvPr>
          <p:cNvCxnSpPr/>
          <p:nvPr/>
        </p:nvCxnSpPr>
        <p:spPr>
          <a:xfrm flipH="1">
            <a:off x="8767859"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BE44494-E839-C64E-BF7D-D682B78B7BD0}"/>
              </a:ext>
            </a:extLst>
          </p:cNvPr>
          <p:cNvPicPr>
            <a:picLocks noChangeAspect="1"/>
          </p:cNvPicPr>
          <p:nvPr/>
        </p:nvPicPr>
        <p:blipFill>
          <a:blip r:embed="rId3"/>
          <a:stretch>
            <a:fillRect/>
          </a:stretch>
        </p:blipFill>
        <p:spPr>
          <a:xfrm>
            <a:off x="9203476" y="5973914"/>
            <a:ext cx="2743201" cy="593125"/>
          </a:xfrm>
          <a:prstGeom prst="rect">
            <a:avLst/>
          </a:prstGeom>
        </p:spPr>
      </p:pic>
      <p:pic>
        <p:nvPicPr>
          <p:cNvPr id="10" name="Picture 9">
            <a:extLst>
              <a:ext uri="{FF2B5EF4-FFF2-40B4-BE49-F238E27FC236}">
                <a16:creationId xmlns:a16="http://schemas.microsoft.com/office/drawing/2014/main" id="{6A9CA136-AB6E-7646-A7AD-B42EFE450CF8}"/>
              </a:ext>
            </a:extLst>
          </p:cNvPr>
          <p:cNvPicPr>
            <a:picLocks noChangeAspect="1"/>
          </p:cNvPicPr>
          <p:nvPr/>
        </p:nvPicPr>
        <p:blipFill>
          <a:blip r:embed="rId4"/>
          <a:stretch>
            <a:fillRect/>
          </a:stretch>
        </p:blipFill>
        <p:spPr>
          <a:xfrm>
            <a:off x="3241629" y="6039145"/>
            <a:ext cx="5181655" cy="52176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