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66" d="100"/>
          <a:sy n="66" d="100"/>
        </p:scale>
        <p:origin x="2880" y="1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48649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364416" y="6097765"/>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800033" y="5973914"/>
            <a:ext cx="2743201" cy="593125"/>
          </a:xfrm>
          <a:prstGeom prst="rect">
            <a:avLst/>
          </a:prstGeom>
        </p:spPr>
      </p:pic>
      <p:pic>
        <p:nvPicPr>
          <p:cNvPr id="14" name="Picture 13">
            <a:extLst>
              <a:ext uri="{FF2B5EF4-FFF2-40B4-BE49-F238E27FC236}">
                <a16:creationId xmlns:a16="http://schemas.microsoft.com/office/drawing/2014/main" id="{EE091B52-E0C4-A343-93C8-60AAFEDD9817}"/>
              </a:ext>
            </a:extLst>
          </p:cNvPr>
          <p:cNvPicPr>
            <a:picLocks noChangeAspect="1"/>
          </p:cNvPicPr>
          <p:nvPr/>
        </p:nvPicPr>
        <p:blipFill>
          <a:blip r:embed="rId4"/>
          <a:stretch>
            <a:fillRect/>
          </a:stretch>
        </p:blipFill>
        <p:spPr>
          <a:xfrm>
            <a:off x="3550549" y="6027365"/>
            <a:ext cx="4413574" cy="53390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5081BC5E-72F6-8D4A-8DCC-38CBE71C844B}"/>
              </a:ext>
            </a:extLst>
          </p:cNvPr>
          <p:cNvSpPr txBox="1"/>
          <p:nvPr/>
        </p:nvSpPr>
        <p:spPr>
          <a:xfrm>
            <a:off x="48649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63FC2811-11F2-6140-94C2-4C549D1105A2}"/>
              </a:ext>
            </a:extLst>
          </p:cNvPr>
          <p:cNvCxnSpPr/>
          <p:nvPr/>
        </p:nvCxnSpPr>
        <p:spPr>
          <a:xfrm flipH="1">
            <a:off x="8364416" y="6097765"/>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F0FD571-C7EC-2E41-B41E-07CC8BE2393F}"/>
              </a:ext>
            </a:extLst>
          </p:cNvPr>
          <p:cNvPicPr>
            <a:picLocks noChangeAspect="1"/>
          </p:cNvPicPr>
          <p:nvPr/>
        </p:nvPicPr>
        <p:blipFill>
          <a:blip r:embed="rId3"/>
          <a:stretch>
            <a:fillRect/>
          </a:stretch>
        </p:blipFill>
        <p:spPr>
          <a:xfrm>
            <a:off x="8800033" y="5973914"/>
            <a:ext cx="2743201" cy="593125"/>
          </a:xfrm>
          <a:prstGeom prst="rect">
            <a:avLst/>
          </a:prstGeom>
        </p:spPr>
      </p:pic>
      <p:pic>
        <p:nvPicPr>
          <p:cNvPr id="15" name="Picture 14">
            <a:extLst>
              <a:ext uri="{FF2B5EF4-FFF2-40B4-BE49-F238E27FC236}">
                <a16:creationId xmlns:a16="http://schemas.microsoft.com/office/drawing/2014/main" id="{DF33AF56-5CF1-C14C-B1F6-22ED0B757559}"/>
              </a:ext>
            </a:extLst>
          </p:cNvPr>
          <p:cNvPicPr>
            <a:picLocks noChangeAspect="1"/>
          </p:cNvPicPr>
          <p:nvPr/>
        </p:nvPicPr>
        <p:blipFill>
          <a:blip r:embed="rId4"/>
          <a:stretch>
            <a:fillRect/>
          </a:stretch>
        </p:blipFill>
        <p:spPr>
          <a:xfrm>
            <a:off x="3550549" y="6027365"/>
            <a:ext cx="4413574" cy="53390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22</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81</cp:revision>
  <dcterms:created xsi:type="dcterms:W3CDTF">2022-02-10T15:45:44Z</dcterms:created>
  <dcterms:modified xsi:type="dcterms:W3CDTF">2022-03-30T19:23:56Z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