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p:scale>
          <a:sx n="71" d="100"/>
          <a:sy n="71" d="100"/>
        </p:scale>
        <p:origin x="2664" y="12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49470"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029800" y="6103375"/>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465417" y="5973914"/>
            <a:ext cx="2743201" cy="593125"/>
          </a:xfrm>
          <a:prstGeom prst="rect">
            <a:avLst/>
          </a:prstGeom>
        </p:spPr>
      </p:pic>
      <p:pic>
        <p:nvPicPr>
          <p:cNvPr id="14" name="Picture 13">
            <a:extLst>
              <a:ext uri="{FF2B5EF4-FFF2-40B4-BE49-F238E27FC236}">
                <a16:creationId xmlns:a16="http://schemas.microsoft.com/office/drawing/2014/main" id="{CF98FC88-1D30-5A43-9290-B15C59EC5166}"/>
              </a:ext>
            </a:extLst>
          </p:cNvPr>
          <p:cNvPicPr>
            <a:picLocks noChangeAspect="1"/>
          </p:cNvPicPr>
          <p:nvPr/>
        </p:nvPicPr>
        <p:blipFill>
          <a:blip r:embed="rId4"/>
          <a:stretch>
            <a:fillRect/>
          </a:stretch>
        </p:blipFill>
        <p:spPr>
          <a:xfrm>
            <a:off x="3915768" y="5966270"/>
            <a:ext cx="3713478" cy="61290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FBCCE10F-C9FB-444E-BEF4-38D76CC3990F}"/>
              </a:ext>
            </a:extLst>
          </p:cNvPr>
          <p:cNvSpPr txBox="1"/>
          <p:nvPr/>
        </p:nvSpPr>
        <p:spPr>
          <a:xfrm>
            <a:off x="849470"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0E2DD4A5-D474-8C41-A2B7-3D8857E29CEF}"/>
              </a:ext>
            </a:extLst>
          </p:cNvPr>
          <p:cNvCxnSpPr/>
          <p:nvPr/>
        </p:nvCxnSpPr>
        <p:spPr>
          <a:xfrm flipH="1">
            <a:off x="8029800" y="6103375"/>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13A45CC3-21D0-1449-A467-F71B208AF48A}"/>
              </a:ext>
            </a:extLst>
          </p:cNvPr>
          <p:cNvPicPr>
            <a:picLocks noChangeAspect="1"/>
          </p:cNvPicPr>
          <p:nvPr/>
        </p:nvPicPr>
        <p:blipFill>
          <a:blip r:embed="rId3"/>
          <a:stretch>
            <a:fillRect/>
          </a:stretch>
        </p:blipFill>
        <p:spPr>
          <a:xfrm>
            <a:off x="8465417" y="5973914"/>
            <a:ext cx="2743201" cy="593125"/>
          </a:xfrm>
          <a:prstGeom prst="rect">
            <a:avLst/>
          </a:prstGeom>
        </p:spPr>
      </p:pic>
      <p:pic>
        <p:nvPicPr>
          <p:cNvPr id="15" name="Picture 14">
            <a:extLst>
              <a:ext uri="{FF2B5EF4-FFF2-40B4-BE49-F238E27FC236}">
                <a16:creationId xmlns:a16="http://schemas.microsoft.com/office/drawing/2014/main" id="{33EA2B43-B6B9-FD42-8A8D-158F50114368}"/>
              </a:ext>
            </a:extLst>
          </p:cNvPr>
          <p:cNvPicPr>
            <a:picLocks noChangeAspect="1"/>
          </p:cNvPicPr>
          <p:nvPr/>
        </p:nvPicPr>
        <p:blipFill>
          <a:blip r:embed="rId4"/>
          <a:stretch>
            <a:fillRect/>
          </a:stretch>
        </p:blipFill>
        <p:spPr>
          <a:xfrm>
            <a:off x="3915768" y="5966270"/>
            <a:ext cx="3713478" cy="61290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19</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81</cp:revision>
  <dcterms:created xsi:type="dcterms:W3CDTF">2022-02-10T15:45:44Z</dcterms:created>
  <dcterms:modified xsi:type="dcterms:W3CDTF">2022-03-30T19:23:19Z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