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54" d="100"/>
          <a:sy n="54" d="100"/>
        </p:scale>
        <p:origin x="3360" y="1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609521"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241391"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677008" y="5973914"/>
            <a:ext cx="2743201" cy="593125"/>
          </a:xfrm>
          <a:prstGeom prst="rect">
            <a:avLst/>
          </a:prstGeom>
        </p:spPr>
      </p:pic>
      <p:pic>
        <p:nvPicPr>
          <p:cNvPr id="14" name="Picture 13">
            <a:extLst>
              <a:ext uri="{FF2B5EF4-FFF2-40B4-BE49-F238E27FC236}">
                <a16:creationId xmlns:a16="http://schemas.microsoft.com/office/drawing/2014/main" id="{C6CFFD01-3009-DF49-9B84-D882BA397FC4}"/>
              </a:ext>
            </a:extLst>
          </p:cNvPr>
          <p:cNvPicPr>
            <a:picLocks noChangeAspect="1"/>
          </p:cNvPicPr>
          <p:nvPr/>
        </p:nvPicPr>
        <p:blipFill>
          <a:blip r:embed="rId4"/>
          <a:stretch>
            <a:fillRect/>
          </a:stretch>
        </p:blipFill>
        <p:spPr>
          <a:xfrm>
            <a:off x="3666139" y="5994855"/>
            <a:ext cx="4197145" cy="54813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587D7889-645B-EA4B-B83E-BB008B8BFA3C}"/>
              </a:ext>
            </a:extLst>
          </p:cNvPr>
          <p:cNvSpPr txBox="1"/>
          <p:nvPr/>
        </p:nvSpPr>
        <p:spPr>
          <a:xfrm>
            <a:off x="609521"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9A37151B-CC80-364D-BF6E-7E4AA1972525}"/>
              </a:ext>
            </a:extLst>
          </p:cNvPr>
          <p:cNvCxnSpPr/>
          <p:nvPr/>
        </p:nvCxnSpPr>
        <p:spPr>
          <a:xfrm flipH="1">
            <a:off x="8241391"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17FCE72-0C80-4746-A5FE-B21690B925A8}"/>
              </a:ext>
            </a:extLst>
          </p:cNvPr>
          <p:cNvPicPr>
            <a:picLocks noChangeAspect="1"/>
          </p:cNvPicPr>
          <p:nvPr/>
        </p:nvPicPr>
        <p:blipFill>
          <a:blip r:embed="rId3"/>
          <a:stretch>
            <a:fillRect/>
          </a:stretch>
        </p:blipFill>
        <p:spPr>
          <a:xfrm>
            <a:off x="8677008" y="5973914"/>
            <a:ext cx="2743201" cy="593125"/>
          </a:xfrm>
          <a:prstGeom prst="rect">
            <a:avLst/>
          </a:prstGeom>
        </p:spPr>
      </p:pic>
      <p:pic>
        <p:nvPicPr>
          <p:cNvPr id="15" name="Picture 14">
            <a:extLst>
              <a:ext uri="{FF2B5EF4-FFF2-40B4-BE49-F238E27FC236}">
                <a16:creationId xmlns:a16="http://schemas.microsoft.com/office/drawing/2014/main" id="{D9693191-BA4F-214C-81EF-8A7492741680}"/>
              </a:ext>
            </a:extLst>
          </p:cNvPr>
          <p:cNvPicPr>
            <a:picLocks noChangeAspect="1"/>
          </p:cNvPicPr>
          <p:nvPr/>
        </p:nvPicPr>
        <p:blipFill>
          <a:blip r:embed="rId4"/>
          <a:stretch>
            <a:fillRect/>
          </a:stretch>
        </p:blipFill>
        <p:spPr>
          <a:xfrm>
            <a:off x="3666139" y="5994855"/>
            <a:ext cx="4197145" cy="54813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19</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81</cp:revision>
  <dcterms:created xsi:type="dcterms:W3CDTF">2022-02-10T15:45:44Z</dcterms:created>
  <dcterms:modified xsi:type="dcterms:W3CDTF">2022-03-30T19:23:01Z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