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39"/>
    <p:restoredTop sz="94712"/>
  </p:normalViewPr>
  <p:slideViewPr>
    <p:cSldViewPr snapToGrid="0">
      <p:cViewPr varScale="1">
        <p:scale>
          <a:sx n="105" d="100"/>
          <a:sy n="105" d="100"/>
        </p:scale>
        <p:origin x="20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3/30/22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7579" y="5786087"/>
            <a:ext cx="12288033"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90323"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7973468" y="6126046"/>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409085" y="5973914"/>
            <a:ext cx="2743201" cy="593125"/>
          </a:xfrm>
          <a:prstGeom prst="rect">
            <a:avLst/>
          </a:prstGeom>
        </p:spPr>
      </p:pic>
      <p:pic>
        <p:nvPicPr>
          <p:cNvPr id="14" name="Picture 13">
            <a:extLst>
              <a:ext uri="{FF2B5EF4-FFF2-40B4-BE49-F238E27FC236}">
                <a16:creationId xmlns:a16="http://schemas.microsoft.com/office/drawing/2014/main" id="{3A432B56-B6A1-3842-AB0B-6BA3DB6D8402}"/>
              </a:ext>
            </a:extLst>
          </p:cNvPr>
          <p:cNvPicPr>
            <a:picLocks noChangeAspect="1"/>
          </p:cNvPicPr>
          <p:nvPr/>
        </p:nvPicPr>
        <p:blipFill>
          <a:blip r:embed="rId4"/>
          <a:stretch>
            <a:fillRect/>
          </a:stretch>
        </p:blipFill>
        <p:spPr>
          <a:xfrm>
            <a:off x="3946941" y="5934412"/>
            <a:ext cx="3637386" cy="577611"/>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5C2A365D-9CEC-2C47-B638-F787DF1DEC8A}"/>
              </a:ext>
            </a:extLst>
          </p:cNvPr>
          <p:cNvSpPr txBox="1"/>
          <p:nvPr/>
        </p:nvSpPr>
        <p:spPr>
          <a:xfrm>
            <a:off x="890323"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831F26FD-D842-554D-B895-A423B615C8A9}"/>
              </a:ext>
            </a:extLst>
          </p:cNvPr>
          <p:cNvCxnSpPr/>
          <p:nvPr/>
        </p:nvCxnSpPr>
        <p:spPr>
          <a:xfrm flipH="1">
            <a:off x="7973468" y="6126046"/>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A20BA00C-BA12-8E48-ACC7-836D72EE9996}"/>
              </a:ext>
            </a:extLst>
          </p:cNvPr>
          <p:cNvPicPr>
            <a:picLocks noChangeAspect="1"/>
          </p:cNvPicPr>
          <p:nvPr/>
        </p:nvPicPr>
        <p:blipFill>
          <a:blip r:embed="rId3"/>
          <a:stretch>
            <a:fillRect/>
          </a:stretch>
        </p:blipFill>
        <p:spPr>
          <a:xfrm>
            <a:off x="8409085" y="5973914"/>
            <a:ext cx="2743201" cy="593125"/>
          </a:xfrm>
          <a:prstGeom prst="rect">
            <a:avLst/>
          </a:prstGeom>
        </p:spPr>
      </p:pic>
      <p:pic>
        <p:nvPicPr>
          <p:cNvPr id="15" name="Picture 14">
            <a:extLst>
              <a:ext uri="{FF2B5EF4-FFF2-40B4-BE49-F238E27FC236}">
                <a16:creationId xmlns:a16="http://schemas.microsoft.com/office/drawing/2014/main" id="{4B3E667F-208A-574C-A0C7-6558EF99D8E6}"/>
              </a:ext>
            </a:extLst>
          </p:cNvPr>
          <p:cNvPicPr>
            <a:picLocks noChangeAspect="1"/>
          </p:cNvPicPr>
          <p:nvPr/>
        </p:nvPicPr>
        <p:blipFill>
          <a:blip r:embed="rId4"/>
          <a:stretch>
            <a:fillRect/>
          </a:stretch>
        </p:blipFill>
        <p:spPr>
          <a:xfrm>
            <a:off x="3946941" y="5934412"/>
            <a:ext cx="3637386" cy="577611"/>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19</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Brian Donnenwirth</cp:lastModifiedBy>
  <cp:revision>79</cp:revision>
  <dcterms:created xsi:type="dcterms:W3CDTF">2022-02-10T15:45:44Z</dcterms:created>
  <dcterms:modified xsi:type="dcterms:W3CDTF">2022-03-30T19:22:31Z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