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64" r:id="rId3"/>
    <p:sldId id="26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35A1"/>
    <a:srgbClr val="F37435"/>
    <a:srgbClr val="F04E2C"/>
    <a:srgbClr val="FEDD2E"/>
    <a:srgbClr val="005346"/>
    <a:srgbClr val="99C442"/>
    <a:srgbClr val="004A85"/>
    <a:srgbClr val="3D15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9FA91D-A6D3-374F-BB44-796AD44AB895}" v="11" dt="2021-10-28T17:39:32.1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28"/>
    <p:restoredTop sz="94506"/>
  </p:normalViewPr>
  <p:slideViewPr>
    <p:cSldViewPr snapToGrid="0" snapToObjects="1" showGuides="1">
      <p:cViewPr varScale="1">
        <p:scale>
          <a:sx n="81" d="100"/>
          <a:sy n="81" d="100"/>
        </p:scale>
        <p:origin x="184" y="536"/>
      </p:cViewPr>
      <p:guideLst>
        <p:guide orient="horz" pos="384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igail Timms" userId="f0650cdd57fec15b" providerId="LiveId" clId="{329FA91D-A6D3-374F-BB44-796AD44AB895}"/>
    <pc:docChg chg="undo custSel modSld">
      <pc:chgData name="Abigail Timms" userId="f0650cdd57fec15b" providerId="LiveId" clId="{329FA91D-A6D3-374F-BB44-796AD44AB895}" dt="2021-10-28T17:39:41.981" v="22" actId="1076"/>
      <pc:docMkLst>
        <pc:docMk/>
      </pc:docMkLst>
      <pc:sldChg chg="addSp delSp modSp mod">
        <pc:chgData name="Abigail Timms" userId="f0650cdd57fec15b" providerId="LiveId" clId="{329FA91D-A6D3-374F-BB44-796AD44AB895}" dt="2021-10-28T17:38:56.248" v="13" actId="167"/>
        <pc:sldMkLst>
          <pc:docMk/>
          <pc:sldMk cId="2023121921" sldId="264"/>
        </pc:sldMkLst>
        <pc:picChg chg="del">
          <ac:chgData name="Abigail Timms" userId="f0650cdd57fec15b" providerId="LiveId" clId="{329FA91D-A6D3-374F-BB44-796AD44AB895}" dt="2021-10-26T20:43:53.579" v="4" actId="478"/>
          <ac:picMkLst>
            <pc:docMk/>
            <pc:sldMk cId="2023121921" sldId="264"/>
            <ac:picMk id="20" creationId="{AED8EB34-5F38-234F-9B3C-A90B32B8602A}"/>
          </ac:picMkLst>
        </pc:picChg>
        <pc:picChg chg="add del mod">
          <ac:chgData name="Abigail Timms" userId="f0650cdd57fec15b" providerId="LiveId" clId="{329FA91D-A6D3-374F-BB44-796AD44AB895}" dt="2021-10-28T17:38:55.678" v="11" actId="478"/>
          <ac:picMkLst>
            <pc:docMk/>
            <pc:sldMk cId="2023121921" sldId="264"/>
            <ac:picMk id="31" creationId="{E95EA08D-9C4B-7840-8B0F-E60FA612ED1B}"/>
          </ac:picMkLst>
        </pc:picChg>
        <pc:picChg chg="add mod">
          <ac:chgData name="Abigail Timms" userId="f0650cdd57fec15b" providerId="LiveId" clId="{329FA91D-A6D3-374F-BB44-796AD44AB895}" dt="2021-10-28T17:38:56.248" v="13" actId="167"/>
          <ac:picMkLst>
            <pc:docMk/>
            <pc:sldMk cId="2023121921" sldId="264"/>
            <ac:picMk id="32" creationId="{9E4545E0-9466-8242-A343-642B004F359D}"/>
          </ac:picMkLst>
        </pc:picChg>
      </pc:sldChg>
      <pc:sldChg chg="addSp delSp modSp mod">
        <pc:chgData name="Abigail Timms" userId="f0650cdd57fec15b" providerId="LiveId" clId="{329FA91D-A6D3-374F-BB44-796AD44AB895}" dt="2021-10-28T17:38:58.760" v="16" actId="167"/>
        <pc:sldMkLst>
          <pc:docMk/>
          <pc:sldMk cId="1721120502" sldId="266"/>
        </pc:sldMkLst>
        <pc:picChg chg="add del mod">
          <ac:chgData name="Abigail Timms" userId="f0650cdd57fec15b" providerId="LiveId" clId="{329FA91D-A6D3-374F-BB44-796AD44AB895}" dt="2021-10-28T17:38:58.231" v="14" actId="478"/>
          <ac:picMkLst>
            <pc:docMk/>
            <pc:sldMk cId="1721120502" sldId="266"/>
            <ac:picMk id="13" creationId="{9FC0404B-55E9-3344-B75F-FF79A33D6DC3}"/>
          </ac:picMkLst>
        </pc:picChg>
        <pc:picChg chg="add mod">
          <ac:chgData name="Abigail Timms" userId="f0650cdd57fec15b" providerId="LiveId" clId="{329FA91D-A6D3-374F-BB44-796AD44AB895}" dt="2021-10-28T17:38:58.760" v="16" actId="167"/>
          <ac:picMkLst>
            <pc:docMk/>
            <pc:sldMk cId="1721120502" sldId="266"/>
            <ac:picMk id="14" creationId="{B9639DFE-3AEC-E24C-BC12-6232EF43AC4D}"/>
          </ac:picMkLst>
        </pc:picChg>
        <pc:picChg chg="del mod">
          <ac:chgData name="Abigail Timms" userId="f0650cdd57fec15b" providerId="LiveId" clId="{329FA91D-A6D3-374F-BB44-796AD44AB895}" dt="2021-10-26T20:43:47.612" v="1" actId="478"/>
          <ac:picMkLst>
            <pc:docMk/>
            <pc:sldMk cId="1721120502" sldId="266"/>
            <ac:picMk id="14" creationId="{E7AFE02B-44C3-4C44-A222-E8579CD4D3D8}"/>
          </ac:picMkLst>
        </pc:picChg>
        <pc:picChg chg="add mod">
          <ac:chgData name="Abigail Timms" userId="f0650cdd57fec15b" providerId="LiveId" clId="{329FA91D-A6D3-374F-BB44-796AD44AB895}" dt="2021-10-26T20:43:48.203" v="2"/>
          <ac:picMkLst>
            <pc:docMk/>
            <pc:sldMk cId="1721120502" sldId="266"/>
            <ac:picMk id="15" creationId="{E24C994D-7FAD-F946-9D8C-B84D2299B261}"/>
          </ac:picMkLst>
        </pc:picChg>
        <pc:picChg chg="add mod">
          <ac:chgData name="Abigail Timms" userId="f0650cdd57fec15b" providerId="LiveId" clId="{329FA91D-A6D3-374F-BB44-796AD44AB895}" dt="2021-10-26T20:43:48.203" v="2"/>
          <ac:picMkLst>
            <pc:docMk/>
            <pc:sldMk cId="1721120502" sldId="266"/>
            <ac:picMk id="17" creationId="{BB7D89AF-45DF-0A44-9321-12579F0A7925}"/>
          </ac:picMkLst>
        </pc:picChg>
        <pc:picChg chg="del">
          <ac:chgData name="Abigail Timms" userId="f0650cdd57fec15b" providerId="LiveId" clId="{329FA91D-A6D3-374F-BB44-796AD44AB895}" dt="2021-10-26T20:43:47.612" v="1" actId="478"/>
          <ac:picMkLst>
            <pc:docMk/>
            <pc:sldMk cId="1721120502" sldId="266"/>
            <ac:picMk id="20" creationId="{05240440-7928-E94B-9A0B-C3B465491BE6}"/>
          </ac:picMkLst>
        </pc:picChg>
        <pc:picChg chg="del">
          <ac:chgData name="Abigail Timms" userId="f0650cdd57fec15b" providerId="LiveId" clId="{329FA91D-A6D3-374F-BB44-796AD44AB895}" dt="2021-10-26T20:43:47.612" v="1" actId="478"/>
          <ac:picMkLst>
            <pc:docMk/>
            <pc:sldMk cId="1721120502" sldId="266"/>
            <ac:picMk id="21" creationId="{258F6848-EC3D-6548-9D0A-EDF4913C701B}"/>
          </ac:picMkLst>
        </pc:picChg>
        <pc:picChg chg="del">
          <ac:chgData name="Abigail Timms" userId="f0650cdd57fec15b" providerId="LiveId" clId="{329FA91D-A6D3-374F-BB44-796AD44AB895}" dt="2021-10-26T20:43:47.612" v="1" actId="478"/>
          <ac:picMkLst>
            <pc:docMk/>
            <pc:sldMk cId="1721120502" sldId="266"/>
            <ac:picMk id="23" creationId="{BE06DE6E-BB22-A446-AD0D-024F65B6F4C5}"/>
          </ac:picMkLst>
        </pc:picChg>
        <pc:picChg chg="del">
          <ac:chgData name="Abigail Timms" userId="f0650cdd57fec15b" providerId="LiveId" clId="{329FA91D-A6D3-374F-BB44-796AD44AB895}" dt="2021-10-26T20:43:47.612" v="1" actId="478"/>
          <ac:picMkLst>
            <pc:docMk/>
            <pc:sldMk cId="1721120502" sldId="266"/>
            <ac:picMk id="24" creationId="{02CD020A-D89A-694E-83EF-5673FCF30033}"/>
          </ac:picMkLst>
        </pc:picChg>
        <pc:picChg chg="add mod">
          <ac:chgData name="Abigail Timms" userId="f0650cdd57fec15b" providerId="LiveId" clId="{329FA91D-A6D3-374F-BB44-796AD44AB895}" dt="2021-10-26T20:43:48.203" v="2"/>
          <ac:picMkLst>
            <pc:docMk/>
            <pc:sldMk cId="1721120502" sldId="266"/>
            <ac:picMk id="25" creationId="{29ED1C60-31F1-7F44-AD9D-A8F8E07BD3B3}"/>
          </ac:picMkLst>
        </pc:picChg>
        <pc:picChg chg="add mod">
          <ac:chgData name="Abigail Timms" userId="f0650cdd57fec15b" providerId="LiveId" clId="{329FA91D-A6D3-374F-BB44-796AD44AB895}" dt="2021-10-26T20:43:48.203" v="2"/>
          <ac:picMkLst>
            <pc:docMk/>
            <pc:sldMk cId="1721120502" sldId="266"/>
            <ac:picMk id="26" creationId="{2CF57C25-3811-6947-BFA1-81BB45A0BC2E}"/>
          </ac:picMkLst>
        </pc:picChg>
      </pc:sldChg>
      <pc:sldChg chg="addSp delSp modSp mod setBg">
        <pc:chgData name="Abigail Timms" userId="f0650cdd57fec15b" providerId="LiveId" clId="{329FA91D-A6D3-374F-BB44-796AD44AB895}" dt="2021-10-28T17:39:41.981" v="22" actId="1076"/>
        <pc:sldMkLst>
          <pc:docMk/>
          <pc:sldMk cId="3193711419" sldId="267"/>
        </pc:sldMkLst>
        <pc:spChg chg="del mod">
          <ac:chgData name="Abigail Timms" userId="f0650cdd57fec15b" providerId="LiveId" clId="{329FA91D-A6D3-374F-BB44-796AD44AB895}" dt="2021-10-28T17:38:51.861" v="9" actId="478"/>
          <ac:spMkLst>
            <pc:docMk/>
            <pc:sldMk cId="3193711419" sldId="267"/>
            <ac:spMk id="9" creationId="{B99DD072-692B-7346-A463-9017A26295C2}"/>
          </ac:spMkLst>
        </pc:spChg>
        <pc:spChg chg="mod">
          <ac:chgData name="Abigail Timms" userId="f0650cdd57fec15b" providerId="LiveId" clId="{329FA91D-A6D3-374F-BB44-796AD44AB895}" dt="2021-10-28T17:39:41.981" v="22" actId="1076"/>
          <ac:spMkLst>
            <pc:docMk/>
            <pc:sldMk cId="3193711419" sldId="267"/>
            <ac:spMk id="17" creationId="{AA5DC824-6401-B243-A495-88FB288196D9}"/>
          </ac:spMkLst>
        </pc:spChg>
        <pc:spChg chg="mod">
          <ac:chgData name="Abigail Timms" userId="f0650cdd57fec15b" providerId="LiveId" clId="{329FA91D-A6D3-374F-BB44-796AD44AB895}" dt="2021-10-28T17:39:41.981" v="22" actId="1076"/>
          <ac:spMkLst>
            <pc:docMk/>
            <pc:sldMk cId="3193711419" sldId="267"/>
            <ac:spMk id="18" creationId="{5AC8ADAB-5FAC-824D-AA4C-7F71D46C1A21}"/>
          </ac:spMkLst>
        </pc:spChg>
        <pc:picChg chg="del">
          <ac:chgData name="Abigail Timms" userId="f0650cdd57fec15b" providerId="LiveId" clId="{329FA91D-A6D3-374F-BB44-796AD44AB895}" dt="2021-10-28T17:38:53.239" v="10" actId="478"/>
          <ac:picMkLst>
            <pc:docMk/>
            <pc:sldMk cId="3193711419" sldId="267"/>
            <ac:picMk id="12" creationId="{A46174BD-3165-3E46-B26E-6EEDE7203656}"/>
          </ac:picMkLst>
        </pc:picChg>
        <pc:picChg chg="mod">
          <ac:chgData name="Abigail Timms" userId="f0650cdd57fec15b" providerId="LiveId" clId="{329FA91D-A6D3-374F-BB44-796AD44AB895}" dt="2021-10-28T17:39:41.981" v="22" actId="1076"/>
          <ac:picMkLst>
            <pc:docMk/>
            <pc:sldMk cId="3193711419" sldId="267"/>
            <ac:picMk id="13" creationId="{46E96274-4871-FE4E-BC7F-C537CC56CEB5}"/>
          </ac:picMkLst>
        </pc:picChg>
        <pc:picChg chg="mod">
          <ac:chgData name="Abigail Timms" userId="f0650cdd57fec15b" providerId="LiveId" clId="{329FA91D-A6D3-374F-BB44-796AD44AB895}" dt="2021-10-28T17:39:41.981" v="22" actId="1076"/>
          <ac:picMkLst>
            <pc:docMk/>
            <pc:sldMk cId="3193711419" sldId="267"/>
            <ac:picMk id="14" creationId="{187AFC6F-FD8E-E041-B731-193ED8C4EF13}"/>
          </ac:picMkLst>
        </pc:picChg>
        <pc:picChg chg="del">
          <ac:chgData name="Abigail Timms" userId="f0650cdd57fec15b" providerId="LiveId" clId="{329FA91D-A6D3-374F-BB44-796AD44AB895}" dt="2021-10-28T17:38:51.294" v="7" actId="478"/>
          <ac:picMkLst>
            <pc:docMk/>
            <pc:sldMk cId="3193711419" sldId="267"/>
            <ac:picMk id="15" creationId="{1B5C0D74-3852-3D47-8862-9C91194F96A6}"/>
          </ac:picMkLst>
        </pc:picChg>
        <pc:picChg chg="add mod">
          <ac:chgData name="Abigail Timms" userId="f0650cdd57fec15b" providerId="LiveId" clId="{329FA91D-A6D3-374F-BB44-796AD44AB895}" dt="2021-10-28T17:39:32.119" v="19" actId="167"/>
          <ac:picMkLst>
            <pc:docMk/>
            <pc:sldMk cId="3193711419" sldId="267"/>
            <ac:picMk id="19" creationId="{87F6E8EA-9A29-0144-B18A-5D8B002C64E3}"/>
          </ac:picMkLst>
        </pc:picChg>
        <pc:picChg chg="add mod">
          <ac:chgData name="Abigail Timms" userId="f0650cdd57fec15b" providerId="LiveId" clId="{329FA91D-A6D3-374F-BB44-796AD44AB895}" dt="2021-10-28T17:39:28.844" v="18"/>
          <ac:picMkLst>
            <pc:docMk/>
            <pc:sldMk cId="3193711419" sldId="267"/>
            <ac:picMk id="20" creationId="{C9EEB77B-5DF9-1F48-ADE1-AA85ABA380A2}"/>
          </ac:picMkLst>
        </pc:picChg>
      </pc:sldChg>
    </pc:docChg>
  </pc:docChgLst>
  <pc:docChgLst>
    <pc:chgData name="Abigail Timms" userId="f0650cdd57fec15b" providerId="LiveId" clId="{64918B5D-DA86-3A4F-BA09-1F67FEAF7FAE}"/>
    <pc:docChg chg="undo custSel modSld">
      <pc:chgData name="Abigail Timms" userId="f0650cdd57fec15b" providerId="LiveId" clId="{64918B5D-DA86-3A4F-BA09-1F67FEAF7FAE}" dt="2021-10-08T14:40:18.994" v="41" actId="1035"/>
      <pc:docMkLst>
        <pc:docMk/>
      </pc:docMkLst>
      <pc:sldChg chg="addSp delSp modSp mod">
        <pc:chgData name="Abigail Timms" userId="f0650cdd57fec15b" providerId="LiveId" clId="{64918B5D-DA86-3A4F-BA09-1F67FEAF7FAE}" dt="2021-10-08T14:40:18.994" v="41" actId="1035"/>
        <pc:sldMkLst>
          <pc:docMk/>
          <pc:sldMk cId="3193711419" sldId="267"/>
        </pc:sldMkLst>
        <pc:spChg chg="add del mod">
          <ac:chgData name="Abigail Timms" userId="f0650cdd57fec15b" providerId="LiveId" clId="{64918B5D-DA86-3A4F-BA09-1F67FEAF7FAE}" dt="2021-10-05T20:56:26.481" v="3" actId="478"/>
          <ac:spMkLst>
            <pc:docMk/>
            <pc:sldMk cId="3193711419" sldId="267"/>
            <ac:spMk id="13" creationId="{3C7410C0-822C-BC45-9E98-965274ABA6F5}"/>
          </ac:spMkLst>
        </pc:spChg>
        <pc:spChg chg="add mod">
          <ac:chgData name="Abigail Timms" userId="f0650cdd57fec15b" providerId="LiveId" clId="{64918B5D-DA86-3A4F-BA09-1F67FEAF7FAE}" dt="2021-10-05T20:56:27.098" v="4"/>
          <ac:spMkLst>
            <pc:docMk/>
            <pc:sldMk cId="3193711419" sldId="267"/>
            <ac:spMk id="17" creationId="{AA5DC824-6401-B243-A495-88FB288196D9}"/>
          </ac:spMkLst>
        </pc:spChg>
        <pc:spChg chg="add mod">
          <ac:chgData name="Abigail Timms" userId="f0650cdd57fec15b" providerId="LiveId" clId="{64918B5D-DA86-3A4F-BA09-1F67FEAF7FAE}" dt="2021-10-05T20:56:27.098" v="4"/>
          <ac:spMkLst>
            <pc:docMk/>
            <pc:sldMk cId="3193711419" sldId="267"/>
            <ac:spMk id="18" creationId="{5AC8ADAB-5FAC-824D-AA4C-7F71D46C1A21}"/>
          </ac:spMkLst>
        </pc:spChg>
        <pc:grpChg chg="del">
          <ac:chgData name="Abigail Timms" userId="f0650cdd57fec15b" providerId="LiveId" clId="{64918B5D-DA86-3A4F-BA09-1F67FEAF7FAE}" dt="2021-10-01T20:21:08.399" v="0" actId="478"/>
          <ac:grpSpMkLst>
            <pc:docMk/>
            <pc:sldMk cId="3193711419" sldId="267"/>
            <ac:grpSpMk id="8" creationId="{A2BE662D-740B-2146-A3BF-DED594BBFEEA}"/>
          </ac:grpSpMkLst>
        </pc:grpChg>
        <pc:picChg chg="mod">
          <ac:chgData name="Abigail Timms" userId="f0650cdd57fec15b" providerId="LiveId" clId="{64918B5D-DA86-3A4F-BA09-1F67FEAF7FAE}" dt="2021-10-05T20:57:19.635" v="30" actId="1076"/>
          <ac:picMkLst>
            <pc:docMk/>
            <pc:sldMk cId="3193711419" sldId="267"/>
            <ac:picMk id="12" creationId="{A46174BD-3165-3E46-B26E-6EEDE7203656}"/>
          </ac:picMkLst>
        </pc:picChg>
        <pc:picChg chg="add mod">
          <ac:chgData name="Abigail Timms" userId="f0650cdd57fec15b" providerId="LiveId" clId="{64918B5D-DA86-3A4F-BA09-1F67FEAF7FAE}" dt="2021-10-07T19:47:55.607" v="40" actId="1038"/>
          <ac:picMkLst>
            <pc:docMk/>
            <pc:sldMk cId="3193711419" sldId="267"/>
            <ac:picMk id="13" creationId="{46E96274-4871-FE4E-BC7F-C537CC56CEB5}"/>
          </ac:picMkLst>
        </pc:picChg>
        <pc:picChg chg="add del mod">
          <ac:chgData name="Abigail Timms" userId="f0650cdd57fec15b" providerId="LiveId" clId="{64918B5D-DA86-3A4F-BA09-1F67FEAF7FAE}" dt="2021-10-05T20:56:26.481" v="3" actId="478"/>
          <ac:picMkLst>
            <pc:docMk/>
            <pc:sldMk cId="3193711419" sldId="267"/>
            <ac:picMk id="14" creationId="{1322B0A2-23F1-E44B-A84A-5122B7B70D47}"/>
          </ac:picMkLst>
        </pc:picChg>
        <pc:picChg chg="add mod">
          <ac:chgData name="Abigail Timms" userId="f0650cdd57fec15b" providerId="LiveId" clId="{64918B5D-DA86-3A4F-BA09-1F67FEAF7FAE}" dt="2021-10-06T14:50:07.386" v="32"/>
          <ac:picMkLst>
            <pc:docMk/>
            <pc:sldMk cId="3193711419" sldId="267"/>
            <ac:picMk id="14" creationId="{187AFC6F-FD8E-E041-B731-193ED8C4EF13}"/>
          </ac:picMkLst>
        </pc:picChg>
        <pc:picChg chg="add mod">
          <ac:chgData name="Abigail Timms" userId="f0650cdd57fec15b" providerId="LiveId" clId="{64918B5D-DA86-3A4F-BA09-1F67FEAF7FAE}" dt="2021-10-08T14:40:18.994" v="41" actId="1035"/>
          <ac:picMkLst>
            <pc:docMk/>
            <pc:sldMk cId="3193711419" sldId="267"/>
            <ac:picMk id="16" creationId="{2FA3A733-F2D1-9546-B4C7-D01ED9D269D5}"/>
          </ac:picMkLst>
        </pc:picChg>
        <pc:picChg chg="add del mod">
          <ac:chgData name="Abigail Timms" userId="f0650cdd57fec15b" providerId="LiveId" clId="{64918B5D-DA86-3A4F-BA09-1F67FEAF7FAE}" dt="2021-10-06T14:50:06.940" v="31" actId="478"/>
          <ac:picMkLst>
            <pc:docMk/>
            <pc:sldMk cId="3193711419" sldId="267"/>
            <ac:picMk id="16" creationId="{FC161566-E750-8644-A50B-0E885BF5083E}"/>
          </ac:picMkLst>
        </pc:picChg>
        <pc:picChg chg="add del mod">
          <ac:chgData name="Abigail Timms" userId="f0650cdd57fec15b" providerId="LiveId" clId="{64918B5D-DA86-3A4F-BA09-1F67FEAF7FAE}" dt="2021-10-07T19:47:41.422" v="33" actId="478"/>
          <ac:picMkLst>
            <pc:docMk/>
            <pc:sldMk cId="3193711419" sldId="267"/>
            <ac:picMk id="19" creationId="{C67777DE-7418-104A-BA86-C671BDE46527}"/>
          </ac:picMkLst>
        </pc:picChg>
        <pc:picChg chg="add del mod">
          <ac:chgData name="Abigail Timms" userId="f0650cdd57fec15b" providerId="LiveId" clId="{64918B5D-DA86-3A4F-BA09-1F67FEAF7FAE}" dt="2021-10-05T20:56:42.650" v="5" actId="478"/>
          <ac:picMkLst>
            <pc:docMk/>
            <pc:sldMk cId="3193711419" sldId="267"/>
            <ac:picMk id="20" creationId="{5047C918-8587-FE41-92A8-6F203215510C}"/>
          </ac:picMkLst>
        </pc:picChg>
        <pc:picChg chg="add del mod">
          <ac:chgData name="Abigail Timms" userId="f0650cdd57fec15b" providerId="LiveId" clId="{64918B5D-DA86-3A4F-BA09-1F67FEAF7FAE}" dt="2021-10-06T14:50:06.940" v="31" actId="478"/>
          <ac:picMkLst>
            <pc:docMk/>
            <pc:sldMk cId="3193711419" sldId="267"/>
            <ac:picMk id="21" creationId="{25FEF1B3-B6DF-E049-9F2C-11838DE9FF9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D0DDF-6BF1-954E-852D-65BA28A040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3F23DA-CB20-4146-A0B7-BD0F2679C0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5D21D-8BE3-AF40-978C-7872C0708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D8112-2305-C442-826D-BBE570653D7D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1E6B2-BAFE-BE42-BBDA-8BFE9113B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C56A5-3BC9-DF43-A2BE-51C3BCAD4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25DF-043A-FE46-8367-7C483C73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50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ADF20-73AE-A049-968B-0651E671D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1C645-99B7-DD43-A01F-94D1AE235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4113F-983D-9C4B-8CE1-5CA8784B7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D8112-2305-C442-826D-BBE570653D7D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05A4A-2343-6945-B3C7-D5F7B900D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F43E0-DE26-CC49-B758-6DC5F0FC1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25DF-043A-FE46-8367-7C483C73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905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B6C4D-C59E-BF45-B287-6E28C468E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5DA4C-3C49-F645-8424-F6E934703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423BD-912D-EC44-BE86-83240A4A3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D8112-2305-C442-826D-BBE570653D7D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2073-2EA6-574A-A560-CFE6C1445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18464-9412-FB47-A9B9-922DBDF37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25DF-043A-FE46-8367-7C483C73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500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AADDC-6D7A-9B4D-BB40-AC852B363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C1E0E-1A97-5347-B0F9-8F11E8BD1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75BAEF-4978-3140-83E1-7672605DC5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F78BE4-A708-1949-8365-1FB5FF581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D8112-2305-C442-826D-BBE570653D7D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1AAFA-0B75-2F48-8E68-39EBF5F82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1FFE32-7DA3-2A47-8F4C-874723FB3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25DF-043A-FE46-8367-7C483C73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33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4927A-0FA5-C64A-8340-B35461003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C9963-8603-1945-98BF-7E7718130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B56E6-A864-1F47-8513-FD162F833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1D7579-3592-E34E-A713-82AB11C1CA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597892-CBD1-CD45-955B-21AC50B2D3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D63B30-4BB8-FA41-885F-FEED6ABCB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D8112-2305-C442-826D-BBE570653D7D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EB903A-68A2-E245-B60A-574730234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67949B-F761-0E4C-8020-2D62DE42F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25DF-043A-FE46-8367-7C483C73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52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A04EF-033E-414B-96B9-7A8EED377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1315A7-92A5-CE4E-985A-E1429B35D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D8112-2305-C442-826D-BBE570653D7D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F7AE0-0192-364A-AB8C-9FE2A4602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EF2C9E-A4FB-7340-97A6-6A7667CBA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25DF-043A-FE46-8367-7C483C73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32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161352-5D2B-904F-B43D-BBE85DDC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D8112-2305-C442-826D-BBE570653D7D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EE6562-F72E-1E43-AC25-A711CF5C7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0DBC55-0315-EC46-B6A3-00B112F18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25DF-043A-FE46-8367-7C483C73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940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905A2-4EB7-3348-BE96-57FE027E2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E6557-321B-6A4B-8724-92F872E66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33277-5FFA-F540-8C19-2BA99CE11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CD53D7-AD40-9049-9204-95703689E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D8112-2305-C442-826D-BBE570653D7D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1B2072-AC9E-BA4E-896F-3A6E0BB98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A2404-CBDA-BC47-A172-BB55B2BF2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25DF-043A-FE46-8367-7C483C73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75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CDCB6-FA33-0341-8A3F-101555A45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821094-9960-D143-A60A-BF0DA31B20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C45BF-3CA8-864F-BD5C-0E824A2B93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0917FA-2A1C-7643-AB9E-81544B9B4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D8112-2305-C442-826D-BBE570653D7D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FC6C35-2464-664A-8EC5-D5571515C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E19F26-D3E1-A545-9E97-CBB2A859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25DF-043A-FE46-8367-7C483C73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559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4B1-7F33-5F44-9D33-819C2260D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54897C-1EFD-5A44-9261-EC3A748AD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4C382-742F-1148-8E07-86F75EA9F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D8112-2305-C442-826D-BBE570653D7D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57564-99D4-0F40-8474-1BA1267A4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60DDA-C2FB-BD42-A7F4-245D6F79B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25DF-043A-FE46-8367-7C483C73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25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FAD410-3F99-684F-99FA-61BE2EA999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C9973D-5481-8F4C-A90A-4AEEC73EA5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E8259-CF62-D347-BB9D-D484E144C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D8112-2305-C442-826D-BBE570653D7D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FA09A-45EF-9240-87D2-02C848883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AEB71-7406-6C4D-82BD-E0B5302D5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25DF-043A-FE46-8367-7C483C73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94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5AC314-B0B1-484B-9F6A-51824F077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DE812C-C94C-5A42-A8D2-DBCAC7E2C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78571-B31F-174E-B896-448EF3128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D8112-2305-C442-826D-BBE570653D7D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34D0F-EF5B-F54A-9E6B-FE05C79A9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02203-7D86-8E4D-ABD3-536C268EB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025DF-043A-FE46-8367-7C483C73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4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74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87F6E8EA-9A29-0144-B18A-5D8B002C64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23" t="4875" r="16089" b="79772"/>
          <a:stretch/>
        </p:blipFill>
        <p:spPr>
          <a:xfrm flipV="1">
            <a:off x="-1" y="4720981"/>
            <a:ext cx="12192001" cy="21370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EE7F8C-518D-2344-96FE-5472D14A32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20032" y="1048181"/>
            <a:ext cx="4572000" cy="1652135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School Name 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425186-B05A-8F49-8D57-CCF232124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20032" y="3536727"/>
            <a:ext cx="5225142" cy="786244"/>
          </a:xfrm>
        </p:spPr>
        <p:txBody>
          <a:bodyPr>
            <a:normAutofit fontScale="92500"/>
          </a:bodyPr>
          <a:lstStyle/>
          <a:p>
            <a:pPr algn="l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Energy Dashboard</a:t>
            </a:r>
          </a:p>
          <a:p>
            <a:pPr algn="l"/>
            <a:endParaRPr lang="en-US" sz="4800" dirty="0">
              <a:solidFill>
                <a:schemeClr val="bg1"/>
              </a:solidFill>
              <a:latin typeface="Atma Medium" pitchFamily="2" charset="77"/>
              <a:ea typeface="Sharp Sans Display No1 Medium" pitchFamily="2" charset="77"/>
              <a:cs typeface="Atma Medium" pitchFamily="2" charset="77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163D427-FFF7-744D-86FB-09083A2543FA}"/>
              </a:ext>
            </a:extLst>
          </p:cNvPr>
          <p:cNvSpPr txBox="1">
            <a:spLocks/>
          </p:cNvSpPr>
          <p:nvPr/>
        </p:nvSpPr>
        <p:spPr>
          <a:xfrm>
            <a:off x="6520032" y="4372683"/>
            <a:ext cx="4572000" cy="520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UPDATED: Month | Year</a:t>
            </a:r>
          </a:p>
          <a:p>
            <a:pPr algn="l"/>
            <a:endParaRPr lang="en-US" sz="1800" b="1" dirty="0">
              <a:solidFill>
                <a:schemeClr val="bg1"/>
              </a:solidFill>
              <a:latin typeface="Sharp Sans Display No1 Medium" pitchFamily="2" charset="77"/>
              <a:ea typeface="Sharp Sans Display No1 Medium" pitchFamily="2" charset="77"/>
              <a:cs typeface="Sharp Sans Display No1 Medium" pitchFamily="2" charset="77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620436C-80D4-CD46-9013-7D66A3C6868E}"/>
              </a:ext>
            </a:extLst>
          </p:cNvPr>
          <p:cNvCxnSpPr/>
          <p:nvPr/>
        </p:nvCxnSpPr>
        <p:spPr>
          <a:xfrm>
            <a:off x="6596742" y="3138715"/>
            <a:ext cx="522514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AA5DC824-6401-B243-A495-88FB288196D9}"/>
              </a:ext>
            </a:extLst>
          </p:cNvPr>
          <p:cNvSpPr/>
          <p:nvPr/>
        </p:nvSpPr>
        <p:spPr>
          <a:xfrm>
            <a:off x="1437940" y="5786088"/>
            <a:ext cx="9265610" cy="809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C8ADAB-5FAC-824D-AA4C-7F71D46C1A21}"/>
              </a:ext>
            </a:extLst>
          </p:cNvPr>
          <p:cNvSpPr txBox="1"/>
          <p:nvPr/>
        </p:nvSpPr>
        <p:spPr>
          <a:xfrm>
            <a:off x="1543674" y="6050772"/>
            <a:ext cx="5050972" cy="33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Created in partnership with </a:t>
            </a: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187AFC6F-FD8E-E041-B731-193ED8C4E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324" y="5992176"/>
            <a:ext cx="3123352" cy="440529"/>
          </a:xfrm>
          <a:prstGeom prst="rect">
            <a:avLst/>
          </a:prstGeom>
        </p:spPr>
      </p:pic>
      <p:pic>
        <p:nvPicPr>
          <p:cNvPr id="13" name="Picture 12" descr="Graphical user interface, text, website&#10;&#10;Description automatically generated">
            <a:extLst>
              <a:ext uri="{FF2B5EF4-FFF2-40B4-BE49-F238E27FC236}">
                <a16:creationId xmlns:a16="http://schemas.microsoft.com/office/drawing/2014/main" id="{46E96274-4871-FE4E-BC7F-C537CC56C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870" y="5934461"/>
            <a:ext cx="2545281" cy="5503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A3A733-F2D1-9546-B4C7-D01ED9D269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694" t="-16875" r="44974" b="-1"/>
          <a:stretch/>
        </p:blipFill>
        <p:spPr>
          <a:xfrm>
            <a:off x="8067768" y="5994255"/>
            <a:ext cx="151076" cy="437205"/>
          </a:xfrm>
          <a:prstGeom prst="rect">
            <a:avLst/>
          </a:prstGeom>
        </p:spPr>
      </p:pic>
      <p:pic>
        <p:nvPicPr>
          <p:cNvPr id="20" name="Picture 19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C9EEB77B-5DF9-1F48-ADE1-AA85ABA38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043" y="1283468"/>
            <a:ext cx="5999946" cy="46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711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picture containing text&#10;&#10;Description automatically generated">
            <a:extLst>
              <a:ext uri="{FF2B5EF4-FFF2-40B4-BE49-F238E27FC236}">
                <a16:creationId xmlns:a16="http://schemas.microsoft.com/office/drawing/2014/main" id="{9E4545E0-9466-8242-A343-642B004F35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15" b="79772"/>
          <a:stretch/>
        </p:blipFill>
        <p:spPr>
          <a:xfrm>
            <a:off x="-12655" y="-19794"/>
            <a:ext cx="12217309" cy="139977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62BE6-D60E-D24E-8279-82E0028B6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30" y="1177012"/>
            <a:ext cx="11445308" cy="618358"/>
          </a:xfrm>
        </p:spPr>
        <p:txBody>
          <a:bodyPr>
            <a:normAutofit/>
          </a:bodyPr>
          <a:lstStyle/>
          <a:p>
            <a:pPr marL="0" indent="0">
              <a:lnSpc>
                <a:spcPct val="114000"/>
              </a:lnSpc>
              <a:buNone/>
            </a:pPr>
            <a:r>
              <a:rPr lang="en-US" sz="1400" dirty="0"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Our school uses energy to heat, cool and light the building; make food; and use technology.</a:t>
            </a:r>
            <a:endParaRPr lang="en-US" sz="2400" dirty="0">
              <a:solidFill>
                <a:srgbClr val="004A85"/>
              </a:solidFill>
              <a:latin typeface="Sharp Sans Display No1 Medium" pitchFamily="2" charset="77"/>
              <a:ea typeface="Sharp Sans Display No1 Medium" pitchFamily="2" charset="77"/>
              <a:cs typeface="Sharp Sans Display No1 Medium" pitchFamily="2" charset="77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A56E636-E8A2-2142-A8FB-6F5509BE22EE}"/>
              </a:ext>
            </a:extLst>
          </p:cNvPr>
          <p:cNvSpPr txBox="1">
            <a:spLocks/>
          </p:cNvSpPr>
          <p:nvPr/>
        </p:nvSpPr>
        <p:spPr>
          <a:xfrm>
            <a:off x="399029" y="169764"/>
            <a:ext cx="4782457" cy="5541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Sharp Sans Display No1 Semibold" pitchFamily="2" charset="77"/>
                <a:cs typeface="Arial" panose="020B0604020202020204" pitchFamily="34" charset="0"/>
              </a:rPr>
              <a:t>Our Energy Usage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5B2E6EFE-68EB-1E4D-9EFD-DDEE4EAAABC8}"/>
              </a:ext>
            </a:extLst>
          </p:cNvPr>
          <p:cNvSpPr txBox="1">
            <a:spLocks/>
          </p:cNvSpPr>
          <p:nvPr/>
        </p:nvSpPr>
        <p:spPr>
          <a:xfrm>
            <a:off x="399030" y="6196436"/>
            <a:ext cx="11445308" cy="64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Check back here every month to see how you’re making a difference!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rgbClr val="004A85"/>
              </a:solidFill>
              <a:latin typeface="Sharp Sans Display No1 Medium" pitchFamily="2" charset="77"/>
              <a:ea typeface="Sharp Sans Display No1 Medium" pitchFamily="2" charset="77"/>
              <a:cs typeface="Sharp Sans Display No1 Medium" pitchFamily="2" charset="77"/>
            </a:endParaRPr>
          </a:p>
        </p:txBody>
      </p:sp>
      <p:pic>
        <p:nvPicPr>
          <p:cNvPr id="10" name="Picture 9" descr="A picture containing icon&#10;&#10;Description automatically generated">
            <a:extLst>
              <a:ext uri="{FF2B5EF4-FFF2-40B4-BE49-F238E27FC236}">
                <a16:creationId xmlns:a16="http://schemas.microsoft.com/office/drawing/2014/main" id="{7C4A8FF5-7F75-4341-A2D6-561EF8ACF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3305" y="-613018"/>
            <a:ext cx="2992901" cy="2870465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9085866C-A85A-D74C-8BEE-26A1F2CFFC63}"/>
              </a:ext>
            </a:extLst>
          </p:cNvPr>
          <p:cNvSpPr/>
          <p:nvPr/>
        </p:nvSpPr>
        <p:spPr>
          <a:xfrm>
            <a:off x="8744987" y="5549266"/>
            <a:ext cx="3014274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700" b="1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Tree seedlings</a:t>
            </a:r>
          </a:p>
          <a:p>
            <a:pPr lvl="0" algn="ctr"/>
            <a:r>
              <a:rPr lang="en-US" sz="1400" dirty="0"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grown for 10 years</a:t>
            </a:r>
            <a:endParaRPr lang="en-US" sz="1400" baseline="-25000" dirty="0">
              <a:latin typeface="Arial" panose="020B0604020202020204" pitchFamily="34" charset="0"/>
              <a:ea typeface="Sharp Sans Display No1 Medium" pitchFamily="2" charset="77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1B6FF78-C5AD-7645-B7FF-6DD78837B038}"/>
              </a:ext>
            </a:extLst>
          </p:cNvPr>
          <p:cNvSpPr/>
          <p:nvPr/>
        </p:nvSpPr>
        <p:spPr>
          <a:xfrm>
            <a:off x="441960" y="2114710"/>
            <a:ext cx="995431" cy="1574420"/>
          </a:xfrm>
          <a:prstGeom prst="rect">
            <a:avLst/>
          </a:prstGeom>
          <a:solidFill>
            <a:srgbClr val="6C3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5A713C3-FF48-E142-81E5-50CA2B3C74E5}"/>
              </a:ext>
            </a:extLst>
          </p:cNvPr>
          <p:cNvSpPr/>
          <p:nvPr/>
        </p:nvSpPr>
        <p:spPr>
          <a:xfrm>
            <a:off x="1731041" y="2103120"/>
            <a:ext cx="995431" cy="1574420"/>
          </a:xfrm>
          <a:prstGeom prst="rect">
            <a:avLst/>
          </a:prstGeom>
          <a:noFill/>
          <a:ln w="28575">
            <a:solidFill>
              <a:srgbClr val="6C35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BBFE754-2E25-584D-A5A4-D44165A67F02}"/>
              </a:ext>
            </a:extLst>
          </p:cNvPr>
          <p:cNvSpPr/>
          <p:nvPr/>
        </p:nvSpPr>
        <p:spPr>
          <a:xfrm>
            <a:off x="3020122" y="2103120"/>
            <a:ext cx="995431" cy="1574420"/>
          </a:xfrm>
          <a:prstGeom prst="rect">
            <a:avLst/>
          </a:prstGeom>
          <a:noFill/>
          <a:ln w="28575">
            <a:solidFill>
              <a:srgbClr val="6C35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12BBCF5-7994-D547-BF95-1C426F314D88}"/>
              </a:ext>
            </a:extLst>
          </p:cNvPr>
          <p:cNvSpPr/>
          <p:nvPr/>
        </p:nvSpPr>
        <p:spPr>
          <a:xfrm>
            <a:off x="4309203" y="2103120"/>
            <a:ext cx="995431" cy="1574420"/>
          </a:xfrm>
          <a:prstGeom prst="rect">
            <a:avLst/>
          </a:prstGeom>
          <a:noFill/>
          <a:ln w="28575">
            <a:solidFill>
              <a:srgbClr val="6C35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2921253-422F-1644-B320-2B6FD429678C}"/>
              </a:ext>
            </a:extLst>
          </p:cNvPr>
          <p:cNvSpPr/>
          <p:nvPr/>
        </p:nvSpPr>
        <p:spPr>
          <a:xfrm>
            <a:off x="5598284" y="2103120"/>
            <a:ext cx="995431" cy="1574420"/>
          </a:xfrm>
          <a:prstGeom prst="rect">
            <a:avLst/>
          </a:prstGeom>
          <a:noFill/>
          <a:ln w="28575">
            <a:solidFill>
              <a:srgbClr val="6C35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AD1DF17-D066-7E44-9120-508492F336DF}"/>
              </a:ext>
            </a:extLst>
          </p:cNvPr>
          <p:cNvSpPr/>
          <p:nvPr/>
        </p:nvSpPr>
        <p:spPr>
          <a:xfrm>
            <a:off x="6887365" y="2103120"/>
            <a:ext cx="995431" cy="1574420"/>
          </a:xfrm>
          <a:prstGeom prst="rect">
            <a:avLst/>
          </a:prstGeom>
          <a:noFill/>
          <a:ln w="28575">
            <a:solidFill>
              <a:srgbClr val="6C35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20C9567-6BFA-AF49-843D-083B6CBFF5FB}"/>
              </a:ext>
            </a:extLst>
          </p:cNvPr>
          <p:cNvSpPr/>
          <p:nvPr/>
        </p:nvSpPr>
        <p:spPr>
          <a:xfrm>
            <a:off x="8176446" y="2103120"/>
            <a:ext cx="995431" cy="1574420"/>
          </a:xfrm>
          <a:prstGeom prst="rect">
            <a:avLst/>
          </a:prstGeom>
          <a:noFill/>
          <a:ln w="28575">
            <a:solidFill>
              <a:srgbClr val="6C35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D7290D9-AA7F-024C-94D1-0E5FCEC052EE}"/>
              </a:ext>
            </a:extLst>
          </p:cNvPr>
          <p:cNvSpPr/>
          <p:nvPr/>
        </p:nvSpPr>
        <p:spPr>
          <a:xfrm>
            <a:off x="9465527" y="2103120"/>
            <a:ext cx="995431" cy="1574420"/>
          </a:xfrm>
          <a:prstGeom prst="rect">
            <a:avLst/>
          </a:prstGeom>
          <a:noFill/>
          <a:ln w="28575">
            <a:solidFill>
              <a:srgbClr val="6C35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94C0300-8461-2340-B80D-BCEE546DE85C}"/>
              </a:ext>
            </a:extLst>
          </p:cNvPr>
          <p:cNvSpPr/>
          <p:nvPr/>
        </p:nvSpPr>
        <p:spPr>
          <a:xfrm>
            <a:off x="10754609" y="2103120"/>
            <a:ext cx="995431" cy="1574420"/>
          </a:xfrm>
          <a:prstGeom prst="rect">
            <a:avLst/>
          </a:prstGeom>
          <a:noFill/>
          <a:ln w="28575">
            <a:solidFill>
              <a:srgbClr val="6C35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F9EE9C62-202E-6A47-AD42-7A65820EB8CB}"/>
              </a:ext>
            </a:extLst>
          </p:cNvPr>
          <p:cNvSpPr txBox="1">
            <a:spLocks/>
          </p:cNvSpPr>
          <p:nvPr/>
        </p:nvSpPr>
        <p:spPr>
          <a:xfrm>
            <a:off x="451049" y="2992175"/>
            <a:ext cx="986341" cy="685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XX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kBtu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 saved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rgbClr val="004A85"/>
              </a:solidFill>
              <a:latin typeface="Sharp Sans Display No1 Medium" pitchFamily="2" charset="77"/>
              <a:ea typeface="Sharp Sans Display No1 Medium" pitchFamily="2" charset="77"/>
              <a:cs typeface="Sharp Sans Display No1 Medium" pitchFamily="2" charset="77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8F9D324-8AE0-B84B-B9DC-2624AA3C9FD5}"/>
              </a:ext>
            </a:extLst>
          </p:cNvPr>
          <p:cNvSpPr/>
          <p:nvPr/>
        </p:nvSpPr>
        <p:spPr>
          <a:xfrm>
            <a:off x="4385663" y="5549266"/>
            <a:ext cx="3014274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rgbClr val="6C35A1"/>
                </a:solidFill>
                <a:latin typeface="Arial" panose="020B0604020202020204" pitchFamily="34" charset="0"/>
                <a:ea typeface="Sharp Sans Display No1 Semibold" pitchFamily="2" charset="77"/>
                <a:cs typeface="Arial" panose="020B0604020202020204" pitchFamily="34" charset="0"/>
              </a:rPr>
              <a:t>Carbon emission reduction</a:t>
            </a:r>
          </a:p>
          <a:p>
            <a:pPr lvl="0" algn="ctr"/>
            <a:r>
              <a:rPr lang="en-US" sz="1400" dirty="0"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metric tons of CO</a:t>
            </a:r>
            <a:r>
              <a:rPr lang="en-US" sz="1400" baseline="-25000" dirty="0"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2</a:t>
            </a:r>
            <a:endParaRPr lang="en-US" sz="1400" dirty="0">
              <a:latin typeface="Arial" panose="020B0604020202020204" pitchFamily="34" charset="0"/>
              <a:ea typeface="Sharp Sans Display No1 Medium" pitchFamily="2" charset="77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70104E0-7CD6-CB46-B0F7-5251FA2F2A2C}"/>
              </a:ext>
            </a:extLst>
          </p:cNvPr>
          <p:cNvSpPr/>
          <p:nvPr/>
        </p:nvSpPr>
        <p:spPr>
          <a:xfrm>
            <a:off x="223904" y="5549266"/>
            <a:ext cx="30142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700" b="1" dirty="0">
                <a:solidFill>
                  <a:srgbClr val="6C35A1"/>
                </a:solidFill>
                <a:latin typeface="Arial" panose="020B0604020202020204" pitchFamily="34" charset="0"/>
                <a:ea typeface="Sharp Sans Display No1 Semibold" pitchFamily="2" charset="77"/>
                <a:cs typeface="Arial" panose="020B0604020202020204" pitchFamily="34" charset="0"/>
              </a:rPr>
              <a:t>Last month’s energy usage</a:t>
            </a:r>
          </a:p>
          <a:p>
            <a:pPr lvl="0" algn="ctr"/>
            <a:r>
              <a:rPr lang="en-US" sz="1400" dirty="0"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in </a:t>
            </a:r>
            <a:r>
              <a:rPr lang="en-US" sz="1400" dirty="0" err="1"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kBtu</a:t>
            </a:r>
            <a:endParaRPr lang="en-US" sz="1400" dirty="0">
              <a:latin typeface="Arial" panose="020B0604020202020204" pitchFamily="34" charset="0"/>
              <a:ea typeface="Sharp Sans Display No1 Medium" pitchFamily="2" charset="77"/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BB6C4F7-A4AB-2045-9161-5C0B7BE001CF}"/>
              </a:ext>
            </a:extLst>
          </p:cNvPr>
          <p:cNvSpPr/>
          <p:nvPr/>
        </p:nvSpPr>
        <p:spPr>
          <a:xfrm>
            <a:off x="468774" y="4293185"/>
            <a:ext cx="27694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>
                <a:solidFill>
                  <a:srgbClr val="F37435"/>
                </a:solidFill>
                <a:latin typeface="Arial" panose="020B0604020202020204" pitchFamily="34" charset="0"/>
                <a:ea typeface="Sharp Sans Display No1 Semibold" pitchFamily="2" charset="77"/>
                <a:cs typeface="Arial" panose="020B0604020202020204" pitchFamily="34" charset="0"/>
              </a:rPr>
              <a:t>XXX</a:t>
            </a:r>
            <a:endParaRPr lang="en-US" sz="11500" b="1" dirty="0">
              <a:solidFill>
                <a:srgbClr val="F374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C6CEF356-EB74-B64A-B142-E01339CEF35D}"/>
              </a:ext>
            </a:extLst>
          </p:cNvPr>
          <p:cNvSpPr txBox="1">
            <a:spLocks/>
          </p:cNvSpPr>
          <p:nvPr/>
        </p:nvSpPr>
        <p:spPr>
          <a:xfrm>
            <a:off x="1751212" y="2992175"/>
            <a:ext cx="986341" cy="685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XX </a:t>
            </a:r>
            <a:r>
              <a:rPr lang="en-US" sz="1600" dirty="0" err="1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kBtu</a:t>
            </a:r>
            <a:r>
              <a:rPr lang="en-US" sz="1600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 saved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rgbClr val="004A85"/>
              </a:solidFill>
              <a:latin typeface="Sharp Sans Display No1 Medium" pitchFamily="2" charset="77"/>
              <a:ea typeface="Sharp Sans Display No1 Medium" pitchFamily="2" charset="77"/>
              <a:cs typeface="Sharp Sans Display No1 Medium" pitchFamily="2" charset="77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4D0CA6FA-9E9B-F642-A321-45A818ADE186}"/>
              </a:ext>
            </a:extLst>
          </p:cNvPr>
          <p:cNvSpPr txBox="1">
            <a:spLocks/>
          </p:cNvSpPr>
          <p:nvPr/>
        </p:nvSpPr>
        <p:spPr>
          <a:xfrm>
            <a:off x="10769087" y="2992175"/>
            <a:ext cx="986341" cy="685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XX </a:t>
            </a:r>
            <a:r>
              <a:rPr lang="en-US" sz="1600" dirty="0" err="1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kBtu</a:t>
            </a:r>
            <a:r>
              <a:rPr lang="en-US" sz="1600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 goal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rgbClr val="004A85"/>
              </a:solidFill>
              <a:latin typeface="Sharp Sans Display No1 Medium" pitchFamily="2" charset="77"/>
              <a:ea typeface="Sharp Sans Display No1 Medium" pitchFamily="2" charset="77"/>
              <a:cs typeface="Sharp Sans Display No1 Medium" pitchFamily="2" charset="77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0EB0E1D-65AB-CE4D-852E-39A386377CF8}"/>
              </a:ext>
            </a:extLst>
          </p:cNvPr>
          <p:cNvSpPr/>
          <p:nvPr/>
        </p:nvSpPr>
        <p:spPr>
          <a:xfrm>
            <a:off x="4615105" y="4293185"/>
            <a:ext cx="27694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>
                <a:solidFill>
                  <a:srgbClr val="F37435"/>
                </a:solidFill>
                <a:latin typeface="Arial" panose="020B0604020202020204" pitchFamily="34" charset="0"/>
                <a:ea typeface="Sharp Sans Display No1 Semibold" pitchFamily="2" charset="77"/>
                <a:cs typeface="Arial" panose="020B0604020202020204" pitchFamily="34" charset="0"/>
              </a:rPr>
              <a:t>XXX</a:t>
            </a:r>
            <a:endParaRPr lang="en-US" sz="11500" b="1" dirty="0">
              <a:solidFill>
                <a:srgbClr val="F374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4FE8925-AF40-864F-A3FC-63B1C329BC47}"/>
              </a:ext>
            </a:extLst>
          </p:cNvPr>
          <p:cNvSpPr/>
          <p:nvPr/>
        </p:nvSpPr>
        <p:spPr>
          <a:xfrm>
            <a:off x="9369907" y="4293185"/>
            <a:ext cx="1965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>
                <a:solidFill>
                  <a:srgbClr val="F37435"/>
                </a:solidFill>
                <a:latin typeface="Arial" panose="020B0604020202020204" pitchFamily="34" charset="0"/>
                <a:ea typeface="Sharp Sans Display No1 Semibold" pitchFamily="2" charset="77"/>
                <a:cs typeface="Arial" panose="020B0604020202020204" pitchFamily="34" charset="0"/>
              </a:rPr>
              <a:t>XX</a:t>
            </a:r>
            <a:endParaRPr lang="en-US" sz="11500" b="1" dirty="0">
              <a:solidFill>
                <a:srgbClr val="F374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F14E5205-6F5B-A448-893C-9E85445BD7BE}"/>
              </a:ext>
            </a:extLst>
          </p:cNvPr>
          <p:cNvSpPr txBox="1">
            <a:spLocks/>
          </p:cNvSpPr>
          <p:nvPr/>
        </p:nvSpPr>
        <p:spPr>
          <a:xfrm>
            <a:off x="3022451" y="2992175"/>
            <a:ext cx="986341" cy="685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XX </a:t>
            </a:r>
            <a:r>
              <a:rPr lang="en-US" sz="1600" dirty="0" err="1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kBtu</a:t>
            </a:r>
            <a:r>
              <a:rPr lang="en-US" sz="1600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 saved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rgbClr val="004A85"/>
              </a:solidFill>
              <a:latin typeface="Sharp Sans Display No1 Medium" pitchFamily="2" charset="77"/>
              <a:ea typeface="Sharp Sans Display No1 Medium" pitchFamily="2" charset="77"/>
              <a:cs typeface="Sharp Sans Display No1 Medium" pitchFamily="2" charset="77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EEA479C9-9B8F-E842-AF7B-1FB0A0312BAE}"/>
              </a:ext>
            </a:extLst>
          </p:cNvPr>
          <p:cNvSpPr txBox="1">
            <a:spLocks/>
          </p:cNvSpPr>
          <p:nvPr/>
        </p:nvSpPr>
        <p:spPr>
          <a:xfrm>
            <a:off x="4327143" y="2992175"/>
            <a:ext cx="986341" cy="685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XX </a:t>
            </a:r>
            <a:r>
              <a:rPr lang="en-US" sz="1600" dirty="0" err="1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kBtu</a:t>
            </a:r>
            <a:r>
              <a:rPr lang="en-US" sz="1600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 saved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rgbClr val="004A85"/>
              </a:solidFill>
              <a:latin typeface="Sharp Sans Display No1 Medium" pitchFamily="2" charset="77"/>
              <a:ea typeface="Sharp Sans Display No1 Medium" pitchFamily="2" charset="77"/>
              <a:cs typeface="Sharp Sans Display No1 Medium" pitchFamily="2" charset="77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E3E3F10F-3DA9-B440-89F3-34065F2AFE03}"/>
              </a:ext>
            </a:extLst>
          </p:cNvPr>
          <p:cNvSpPr txBox="1">
            <a:spLocks/>
          </p:cNvSpPr>
          <p:nvPr/>
        </p:nvSpPr>
        <p:spPr>
          <a:xfrm>
            <a:off x="5609533" y="2992175"/>
            <a:ext cx="986341" cy="685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XX </a:t>
            </a:r>
            <a:r>
              <a:rPr lang="en-US" sz="1600" dirty="0" err="1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kBtu</a:t>
            </a:r>
            <a:r>
              <a:rPr lang="en-US" sz="1600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 saved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rgbClr val="004A85"/>
              </a:solidFill>
              <a:latin typeface="Sharp Sans Display No1 Medium" pitchFamily="2" charset="77"/>
              <a:ea typeface="Sharp Sans Display No1 Medium" pitchFamily="2" charset="77"/>
              <a:cs typeface="Sharp Sans Display No1 Medium" pitchFamily="2" charset="77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011527D3-4AF9-9843-BFB4-AE3E0690792E}"/>
              </a:ext>
            </a:extLst>
          </p:cNvPr>
          <p:cNvSpPr txBox="1">
            <a:spLocks/>
          </p:cNvSpPr>
          <p:nvPr/>
        </p:nvSpPr>
        <p:spPr>
          <a:xfrm>
            <a:off x="6903074" y="2992175"/>
            <a:ext cx="986341" cy="685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XX </a:t>
            </a:r>
            <a:r>
              <a:rPr lang="en-US" sz="1600" dirty="0" err="1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kBtu</a:t>
            </a:r>
            <a:r>
              <a:rPr lang="en-US" sz="1600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 saved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rgbClr val="004A85"/>
              </a:solidFill>
              <a:latin typeface="Sharp Sans Display No1 Medium" pitchFamily="2" charset="77"/>
              <a:ea typeface="Sharp Sans Display No1 Medium" pitchFamily="2" charset="77"/>
              <a:cs typeface="Sharp Sans Display No1 Medium" pitchFamily="2" charset="77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226A490-4CF9-B348-84EC-FCD20A861137}"/>
              </a:ext>
            </a:extLst>
          </p:cNvPr>
          <p:cNvSpPr txBox="1">
            <a:spLocks/>
          </p:cNvSpPr>
          <p:nvPr/>
        </p:nvSpPr>
        <p:spPr>
          <a:xfrm>
            <a:off x="8196616" y="2992175"/>
            <a:ext cx="986341" cy="685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XX </a:t>
            </a:r>
            <a:r>
              <a:rPr lang="en-US" sz="1600" dirty="0" err="1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kBtu</a:t>
            </a:r>
            <a:r>
              <a:rPr lang="en-US" sz="1600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 saved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rgbClr val="004A85"/>
              </a:solidFill>
              <a:latin typeface="Sharp Sans Display No1 Medium" pitchFamily="2" charset="77"/>
              <a:ea typeface="Sharp Sans Display No1 Medium" pitchFamily="2" charset="77"/>
              <a:cs typeface="Sharp Sans Display No1 Medium" pitchFamily="2" charset="77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68983658-25CD-A04E-854C-50F1B0CDB3D1}"/>
              </a:ext>
            </a:extLst>
          </p:cNvPr>
          <p:cNvSpPr txBox="1">
            <a:spLocks/>
          </p:cNvSpPr>
          <p:nvPr/>
        </p:nvSpPr>
        <p:spPr>
          <a:xfrm>
            <a:off x="9479007" y="2992175"/>
            <a:ext cx="986341" cy="685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XX </a:t>
            </a:r>
            <a:r>
              <a:rPr lang="en-US" sz="1600" dirty="0" err="1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kBtu</a:t>
            </a:r>
            <a:r>
              <a:rPr lang="en-US" sz="1600" dirty="0">
                <a:solidFill>
                  <a:srgbClr val="6C35A1"/>
                </a:solidFill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 saved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rgbClr val="004A85"/>
              </a:solidFill>
              <a:latin typeface="Sharp Sans Display No1 Medium" pitchFamily="2" charset="77"/>
              <a:ea typeface="Sharp Sans Display No1 Medium" pitchFamily="2" charset="77"/>
              <a:cs typeface="Sharp Sans Display No1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23121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B9639DFE-3AEC-E24C-BC12-6232EF43AC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15" b="79772"/>
          <a:stretch/>
        </p:blipFill>
        <p:spPr>
          <a:xfrm>
            <a:off x="-12655" y="-19794"/>
            <a:ext cx="12217309" cy="1399775"/>
          </a:xfrm>
          <a:prstGeom prst="rect">
            <a:avLst/>
          </a:prstGeom>
        </p:spPr>
      </p:pic>
      <p:sp>
        <p:nvSpPr>
          <p:cNvPr id="16" name="Subtitle 2">
            <a:extLst>
              <a:ext uri="{FF2B5EF4-FFF2-40B4-BE49-F238E27FC236}">
                <a16:creationId xmlns:a16="http://schemas.microsoft.com/office/drawing/2014/main" id="{19E30FAF-4A19-D142-9E33-7B418269F75D}"/>
              </a:ext>
            </a:extLst>
          </p:cNvPr>
          <p:cNvSpPr txBox="1">
            <a:spLocks/>
          </p:cNvSpPr>
          <p:nvPr/>
        </p:nvSpPr>
        <p:spPr>
          <a:xfrm>
            <a:off x="399029" y="251409"/>
            <a:ext cx="4782457" cy="633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Sharp Sans Display No1 Semibold" pitchFamily="2" charset="77"/>
                <a:cs typeface="Arial" panose="020B0604020202020204" pitchFamily="34" charset="0"/>
              </a:rPr>
              <a:t>Tips &amp; Tricks</a:t>
            </a:r>
          </a:p>
          <a:p>
            <a:pPr marL="0" indent="0">
              <a:buNone/>
            </a:pPr>
            <a:endParaRPr lang="en-US" sz="4800" b="1" dirty="0">
              <a:solidFill>
                <a:schemeClr val="bg1"/>
              </a:solidFill>
              <a:latin typeface="Atma" pitchFamily="2" charset="77"/>
              <a:ea typeface="Sharp Sans Display No1 Medium" pitchFamily="2" charset="77"/>
              <a:cs typeface="Atma" pitchFamily="2" charset="77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6302C4-0705-4B4D-8FB2-F18F6E17900A}"/>
              </a:ext>
            </a:extLst>
          </p:cNvPr>
          <p:cNvSpPr/>
          <p:nvPr/>
        </p:nvSpPr>
        <p:spPr>
          <a:xfrm>
            <a:off x="5471165" y="1684678"/>
            <a:ext cx="30060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Close doors that </a:t>
            </a:r>
            <a:br>
              <a:rPr lang="en-US" sz="2200" dirty="0"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lead outside.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A5D38D-2A25-1E4F-8620-88A57D248AED}"/>
              </a:ext>
            </a:extLst>
          </p:cNvPr>
          <p:cNvSpPr/>
          <p:nvPr/>
        </p:nvSpPr>
        <p:spPr>
          <a:xfrm>
            <a:off x="2309869" y="1684678"/>
            <a:ext cx="21969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Turn off lights if you’re the last one to leave the room.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28122F-8470-A347-8DF5-D2995B40EF75}"/>
              </a:ext>
            </a:extLst>
          </p:cNvPr>
          <p:cNvSpPr/>
          <p:nvPr/>
        </p:nvSpPr>
        <p:spPr>
          <a:xfrm>
            <a:off x="8497022" y="5173322"/>
            <a:ext cx="33113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Unplug after you charge.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E696B3-F2D7-2346-8A0C-4FF55376C02B}"/>
              </a:ext>
            </a:extLst>
          </p:cNvPr>
          <p:cNvSpPr/>
          <p:nvPr/>
        </p:nvSpPr>
        <p:spPr>
          <a:xfrm>
            <a:off x="2375217" y="4619324"/>
            <a:ext cx="298354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Report drips. If you see a leaky faucet, </a:t>
            </a:r>
          </a:p>
          <a:p>
            <a:r>
              <a:rPr lang="en-US" sz="2200" dirty="0">
                <a:latin typeface="Arial" panose="020B0604020202020204" pitchFamily="34" charset="0"/>
                <a:ea typeface="Sharp Sans Display No1 Medium" pitchFamily="2" charset="77"/>
                <a:cs typeface="Arial" panose="020B0604020202020204" pitchFamily="34" charset="0"/>
              </a:rPr>
              <a:t>tell an adult.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24C994D-7FAD-F946-9D8C-B84D2299B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83" y="3743774"/>
            <a:ext cx="2327761" cy="2655479"/>
          </a:xfrm>
          <a:prstGeom prst="rect">
            <a:avLst/>
          </a:prstGeom>
        </p:spPr>
      </p:pic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BB7D89AF-45DF-0A44-9321-12579F0A7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9198" y="2347062"/>
            <a:ext cx="3810000" cy="3810000"/>
          </a:xfrm>
          <a:prstGeom prst="rect">
            <a:avLst/>
          </a:prstGeom>
        </p:spPr>
      </p:pic>
      <p:pic>
        <p:nvPicPr>
          <p:cNvPr id="25" name="Picture 24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29ED1C60-31F1-7F44-AD9D-A8F8E07BD3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2445" y="2589253"/>
            <a:ext cx="2608675" cy="2608675"/>
          </a:xfrm>
          <a:prstGeom prst="rect">
            <a:avLst/>
          </a:prstGeom>
        </p:spPr>
      </p:pic>
      <p:pic>
        <p:nvPicPr>
          <p:cNvPr id="26" name="Picture 25" descr="Shape&#10;&#10;Description automatically generated">
            <a:extLst>
              <a:ext uri="{FF2B5EF4-FFF2-40B4-BE49-F238E27FC236}">
                <a16:creationId xmlns:a16="http://schemas.microsoft.com/office/drawing/2014/main" id="{2CF57C25-3811-6947-BFA1-81BB45A0BC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588" y="1510654"/>
            <a:ext cx="2027203" cy="202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120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2989</TotalTime>
  <Words>143</Words>
  <Application>Microsoft Macintosh PowerPoint</Application>
  <PresentationFormat>Widescreen</PresentationFormat>
  <Paragraphs>32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Atma</vt:lpstr>
      <vt:lpstr>Atma Medium</vt:lpstr>
      <vt:lpstr>Calibri</vt:lpstr>
      <vt:lpstr>Calibri Light</vt:lpstr>
      <vt:lpstr>Sharp Sans Display No1 Medium</vt:lpstr>
      <vt:lpstr>Office Theme</vt:lpstr>
      <vt:lpstr>School Name Goes Here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Name Goes Here</dc:title>
  <dc:creator>Chantay Carter</dc:creator>
  <cp:lastModifiedBy>Abigail Timms</cp:lastModifiedBy>
  <cp:revision>17</cp:revision>
  <dcterms:created xsi:type="dcterms:W3CDTF">2021-08-09T13:35:39Z</dcterms:created>
  <dcterms:modified xsi:type="dcterms:W3CDTF">2021-10-28T17:39:51Z</dcterms:modified>
</cp:coreProperties>
</file>